
<file path=[Content_Types].xml><?xml version="1.0" encoding="utf-8"?>
<Types xmlns="http://schemas.openxmlformats.org/package/2006/content-types">
  <Default Extension="gif" ContentType="image/gif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6" r:id="rId3"/>
    <p:sldId id="274" r:id="rId4"/>
    <p:sldId id="276" r:id="rId5"/>
    <p:sldId id="275" r:id="rId6"/>
    <p:sldId id="271" r:id="rId7"/>
    <p:sldId id="278" r:id="rId8"/>
    <p:sldId id="279" r:id="rId9"/>
    <p:sldId id="280" r:id="rId10"/>
    <p:sldId id="281" r:id="rId11"/>
    <p:sldId id="282" r:id="rId12"/>
    <p:sldId id="259" r:id="rId13"/>
    <p:sldId id="260" r:id="rId14"/>
    <p:sldId id="264" r:id="rId15"/>
    <p:sldId id="263" r:id="rId16"/>
    <p:sldId id="262" r:id="rId17"/>
    <p:sldId id="261" r:id="rId18"/>
    <p:sldId id="265" r:id="rId19"/>
    <p:sldId id="266" r:id="rId20"/>
    <p:sldId id="267" r:id="rId21"/>
    <p:sldId id="269" r:id="rId22"/>
    <p:sldId id="270" r:id="rId23"/>
  </p:sldIdLst>
  <p:sldSz cx="12192000" cy="6858000"/>
  <p:notesSz cx="6858000" cy="9144000"/>
  <p:defaultTextStyle>
    <a:defPPr>
      <a:defRPr lang="vi-V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5E7B8D1-4E2C-4F86-AD25-B982F231B33D}">
          <p14:sldIdLst>
            <p14:sldId id="257"/>
            <p14:sldId id="256"/>
            <p14:sldId id="274"/>
            <p14:sldId id="276"/>
            <p14:sldId id="275"/>
            <p14:sldId id="271"/>
            <p14:sldId id="278"/>
            <p14:sldId id="279"/>
            <p14:sldId id="280"/>
            <p14:sldId id="281"/>
            <p14:sldId id="282"/>
            <p14:sldId id="259"/>
            <p14:sldId id="260"/>
            <p14:sldId id="264"/>
            <p14:sldId id="263"/>
            <p14:sldId id="262"/>
            <p14:sldId id="261"/>
            <p14:sldId id="265"/>
            <p14:sldId id="266"/>
            <p14:sldId id="267"/>
            <p14:sldId id="269"/>
            <p14:sldId id="27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2EB72"/>
    <a:srgbClr val="FDE398"/>
    <a:srgbClr val="D2C8EA"/>
    <a:srgbClr val="CA9D7C"/>
    <a:srgbClr val="E6E6E6"/>
    <a:srgbClr val="FE5E78"/>
    <a:srgbClr val="BBE871"/>
    <a:srgbClr val="A2D474"/>
    <a:srgbClr val="B0E073"/>
    <a:srgbClr val="B4E27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108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13D1A-FC45-4747-80D4-22F8AC5317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35778C-27A8-4279-A0BB-5EE54393A5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414D61-C7B9-4A2F-9FD2-633A145374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A3506B-070A-4354-BC8E-F1245E0E42F4}" type="datetimeFigureOut">
              <a:rPr lang="vi-VN" smtClean="0"/>
              <a:t>08/07/2021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8AD2CF-6D26-4EAF-B269-8B7FC547D8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0482D7-38CC-48A2-BEC1-CC2DB46027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A78A4-89FC-44D0-BC56-BE4D261A002F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5978516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CEFFBC-CCB2-409B-8005-9906F8E2C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52D453-A862-4F2C-8751-2B22674934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104715-B179-4145-BD9A-06AC6C8A36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A3506B-070A-4354-BC8E-F1245E0E42F4}" type="datetimeFigureOut">
              <a:rPr lang="vi-VN" smtClean="0"/>
              <a:t>08/07/2021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EDBC91-765F-40C7-A1FF-57144EA676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2EB81D-E0C8-423F-AF95-B05B08FE07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A78A4-89FC-44D0-BC56-BE4D261A002F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0835208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EE785C6-06AE-432C-B529-25560CD580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AC93396-AC84-4E2C-9906-30433F0186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583CB0-1365-4B67-AD41-98A96D7BB3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A3506B-070A-4354-BC8E-F1245E0E42F4}" type="datetimeFigureOut">
              <a:rPr lang="vi-VN" smtClean="0"/>
              <a:t>08/07/2021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1D0CFF-2C92-49E7-88C2-A55246DE2E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6EB140-838A-46AD-9BF9-6EC306C858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A78A4-89FC-44D0-BC56-BE4D261A002F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424615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118A1-4EDF-43C2-9843-7759BC9668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BE3D29-874C-452F-B8F1-BB4AE7E2AE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FD468A-B529-4D13-91E7-E502B371B9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A3506B-070A-4354-BC8E-F1245E0E42F4}" type="datetimeFigureOut">
              <a:rPr lang="vi-VN" smtClean="0"/>
              <a:t>08/07/2021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519A92-4C75-4E95-AF17-E9CE5B2745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507155-258F-41E2-8265-8CD03F1809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A78A4-89FC-44D0-BC56-BE4D261A002F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863876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25D8AA-EED5-41B4-BC22-8392EBDA5C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E2E822-DA1F-4987-A0A7-211997BD04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00C99C-2D6E-4A98-A444-EFA3BB7672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A3506B-070A-4354-BC8E-F1245E0E42F4}" type="datetimeFigureOut">
              <a:rPr lang="vi-VN" smtClean="0"/>
              <a:t>08/07/2021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1822DF-2301-4349-B879-5B3153FD2D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B34D3B-F248-4C48-AE12-31B1714BA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A78A4-89FC-44D0-BC56-BE4D261A002F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555261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C0ABB-F56E-43E5-9028-BC7DD8FC9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7EE4E5-20D1-44A5-880F-A34F4C1E06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E83086-0CA7-40EF-9F4D-7F441550C3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4F9DE2-1704-457E-B908-0AE9980C89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A3506B-070A-4354-BC8E-F1245E0E42F4}" type="datetimeFigureOut">
              <a:rPr lang="vi-VN" smtClean="0"/>
              <a:t>08/07/2021</a:t>
            </a:fld>
            <a:endParaRPr lang="vi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E4BF64-070E-4C87-A7EA-8CB6390B9A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8885E7-123C-4C63-A1A0-6839161A99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A78A4-89FC-44D0-BC56-BE4D261A002F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0818954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1C9F60-687F-4482-83F7-8335CD7CC1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EFC1CC-B5A7-4D52-9B8E-E9913D45AF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AD54BD-2D8E-471A-A6BA-DAB2D3276B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6441663-FE1D-4D60-9119-84F7D61547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A23B577-DEEF-4BE4-82E6-01C44B4050A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00B504-A1BD-4D1D-8CC1-CE5561A63E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A3506B-070A-4354-BC8E-F1245E0E42F4}" type="datetimeFigureOut">
              <a:rPr lang="vi-VN" smtClean="0"/>
              <a:t>08/07/2021</a:t>
            </a:fld>
            <a:endParaRPr lang="vi-V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B6019BE-40EC-45A8-B8D5-04B8ACDC16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7AFEBFE-6379-4F0D-BEA6-43B4A00EB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A78A4-89FC-44D0-BC56-BE4D261A002F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8819978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529284-81CA-430E-A40D-21AC68B095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28ED1E-C0F2-44AF-817F-90CE5131B4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A3506B-070A-4354-BC8E-F1245E0E42F4}" type="datetimeFigureOut">
              <a:rPr lang="vi-VN" smtClean="0"/>
              <a:t>08/07/2021</a:t>
            </a:fld>
            <a:endParaRPr lang="vi-V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71F7A2-BF67-4563-8945-3CCD740AEA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3E9446-C808-4F67-920A-4B040AB4E1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A78A4-89FC-44D0-BC56-BE4D261A002F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8451190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4EA23FA-711A-4641-8C11-DC91C56613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A3506B-070A-4354-BC8E-F1245E0E42F4}" type="datetimeFigureOut">
              <a:rPr lang="vi-VN" smtClean="0"/>
              <a:t>08/07/2021</a:t>
            </a:fld>
            <a:endParaRPr lang="vi-V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E02453B-A5D8-43B5-80D6-F0E4FC589A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B9B4E1-6797-405F-91EC-87DF3EC1D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A78A4-89FC-44D0-BC56-BE4D261A002F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4343917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D7182-7B37-4BCA-994E-385FC306A3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C33F38-23A0-4AB5-94CC-1D97222C15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61EF81-51C7-44F4-94DB-E12C39C1C9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04547D-7957-4695-93CE-F7E026E368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A3506B-070A-4354-BC8E-F1245E0E42F4}" type="datetimeFigureOut">
              <a:rPr lang="vi-VN" smtClean="0"/>
              <a:t>08/07/2021</a:t>
            </a:fld>
            <a:endParaRPr lang="vi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FB5943-562B-47FD-AF15-C265F3FFAA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E6EB67-48B0-47ED-9961-F751390FDE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A78A4-89FC-44D0-BC56-BE4D261A002F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8547070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4B0B47-48D2-475C-960D-6EB15CE6CC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3C7833C-454D-4C13-AC8B-304B36001B1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vi-V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0CA7CE-4F7C-4C56-9B69-B923B74D54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A1A887-B09E-47C2-BAC0-648D593A0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A3506B-070A-4354-BC8E-F1245E0E42F4}" type="datetimeFigureOut">
              <a:rPr lang="vi-VN" smtClean="0"/>
              <a:t>08/07/2021</a:t>
            </a:fld>
            <a:endParaRPr lang="vi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96D91F-B77E-479D-9A1D-682A31BBEB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CEC489-A171-4BC4-B4E0-3A22D4344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A78A4-89FC-44D0-BC56-BE4D261A002F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1579953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DC7CBE6-AD3F-48AC-9746-FCC9C53A6F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9A6D4A-9227-4AD2-AE21-C79891A3E8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675542-49F2-48F7-BC69-0D1F808C69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A3506B-070A-4354-BC8E-F1245E0E42F4}" type="datetimeFigureOut">
              <a:rPr lang="vi-VN" smtClean="0"/>
              <a:t>08/07/2021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13C957-C51D-4809-824B-41CC6D216F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6A61E4-7200-4DD0-8EB1-FFA2652794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9A78A4-89FC-44D0-BC56-BE4D261A002F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1188849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vi-V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2.png"/><Relationship Id="rId3" Type="http://schemas.openxmlformats.org/officeDocument/2006/relationships/image" Target="../media/image15.svg"/><Relationship Id="rId7" Type="http://schemas.openxmlformats.org/officeDocument/2006/relationships/image" Target="../media/image21.svg"/><Relationship Id="rId12" Type="http://schemas.openxmlformats.org/officeDocument/2006/relationships/slide" Target="slide8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11" Type="http://schemas.openxmlformats.org/officeDocument/2006/relationships/slide" Target="slide11.xml"/><Relationship Id="rId5" Type="http://schemas.openxmlformats.org/officeDocument/2006/relationships/image" Target="../media/image19.svg"/><Relationship Id="rId15" Type="http://schemas.microsoft.com/office/2007/relationships/hdphoto" Target="../media/hdphoto4.wdp"/><Relationship Id="rId10" Type="http://schemas.openxmlformats.org/officeDocument/2006/relationships/slide" Target="slide9.xml"/><Relationship Id="rId4" Type="http://schemas.openxmlformats.org/officeDocument/2006/relationships/image" Target="../media/image18.png"/><Relationship Id="rId9" Type="http://schemas.openxmlformats.org/officeDocument/2006/relationships/image" Target="../media/image17.svg"/><Relationship Id="rId1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2.png"/><Relationship Id="rId3" Type="http://schemas.openxmlformats.org/officeDocument/2006/relationships/image" Target="../media/image15.svg"/><Relationship Id="rId7" Type="http://schemas.openxmlformats.org/officeDocument/2006/relationships/image" Target="../media/image19.svg"/><Relationship Id="rId12" Type="http://schemas.openxmlformats.org/officeDocument/2006/relationships/slide" Target="slide8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slide" Target="slide9.xml"/><Relationship Id="rId5" Type="http://schemas.openxmlformats.org/officeDocument/2006/relationships/image" Target="../media/image17.svg"/><Relationship Id="rId15" Type="http://schemas.microsoft.com/office/2007/relationships/hdphoto" Target="../media/hdphoto4.wdp"/><Relationship Id="rId10" Type="http://schemas.openxmlformats.org/officeDocument/2006/relationships/slide" Target="slide10.xml"/><Relationship Id="rId4" Type="http://schemas.openxmlformats.org/officeDocument/2006/relationships/image" Target="../media/image16.png"/><Relationship Id="rId9" Type="http://schemas.openxmlformats.org/officeDocument/2006/relationships/image" Target="../media/image21.svg"/><Relationship Id="rId1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microsoft.com/office/2007/relationships/hdphoto" Target="../media/hdphoto5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microsoft.com/office/2007/relationships/hdphoto" Target="../media/hdphoto5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microsoft.com/office/2007/relationships/hdphoto" Target="../media/hdphoto6.wdp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microsoft.com/office/2007/relationships/hdphoto" Target="../media/hdphoto6.wdp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gif"/><Relationship Id="rId5" Type="http://schemas.microsoft.com/office/2007/relationships/hdphoto" Target="../media/hdphoto7.wdp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gif"/><Relationship Id="rId5" Type="http://schemas.microsoft.com/office/2007/relationships/hdphoto" Target="../media/hdphoto7.wdp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4.jfi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microsoft.com/office/2007/relationships/hdphoto" Target="../media/hdphoto8.wdp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4.jfi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microsoft.com/office/2007/relationships/hdphoto" Target="../media/hdphoto8.wdp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8" Type="http://schemas.microsoft.com/office/2007/relationships/hdphoto" Target="../media/hdphoto11.wdp"/><Relationship Id="rId3" Type="http://schemas.microsoft.com/office/2007/relationships/hdphoto" Target="../media/hdphoto9.wdp"/><Relationship Id="rId7" Type="http://schemas.openxmlformats.org/officeDocument/2006/relationships/image" Target="../media/image37.png"/><Relationship Id="rId12" Type="http://schemas.microsoft.com/office/2007/relationships/hdphoto" Target="../media/hdphoto13.wdp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0.wdp"/><Relationship Id="rId11" Type="http://schemas.openxmlformats.org/officeDocument/2006/relationships/image" Target="../media/image39.png"/><Relationship Id="rId5" Type="http://schemas.openxmlformats.org/officeDocument/2006/relationships/image" Target="../media/image36.png"/><Relationship Id="rId10" Type="http://schemas.microsoft.com/office/2007/relationships/hdphoto" Target="../media/hdphoto12.wdp"/><Relationship Id="rId4" Type="http://schemas.openxmlformats.org/officeDocument/2006/relationships/image" Target="../media/image22.png"/><Relationship Id="rId9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8" Type="http://schemas.microsoft.com/office/2007/relationships/hdphoto" Target="../media/hdphoto11.wdp"/><Relationship Id="rId3" Type="http://schemas.microsoft.com/office/2007/relationships/hdphoto" Target="../media/hdphoto9.wdp"/><Relationship Id="rId7" Type="http://schemas.openxmlformats.org/officeDocument/2006/relationships/image" Target="../media/image37.png"/><Relationship Id="rId12" Type="http://schemas.microsoft.com/office/2007/relationships/hdphoto" Target="../media/hdphoto13.wdp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0.wdp"/><Relationship Id="rId11" Type="http://schemas.openxmlformats.org/officeDocument/2006/relationships/image" Target="../media/image39.png"/><Relationship Id="rId5" Type="http://schemas.openxmlformats.org/officeDocument/2006/relationships/image" Target="../media/image36.png"/><Relationship Id="rId10" Type="http://schemas.microsoft.com/office/2007/relationships/hdphoto" Target="../media/hdphoto12.wdp"/><Relationship Id="rId4" Type="http://schemas.openxmlformats.org/officeDocument/2006/relationships/image" Target="../media/image22.png"/><Relationship Id="rId9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6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microsoft.com/office/2007/relationships/hdphoto" Target="../media/hdphoto3.wdp"/><Relationship Id="rId5" Type="http://schemas.openxmlformats.org/officeDocument/2006/relationships/image" Target="../media/image8.png"/><Relationship Id="rId4" Type="http://schemas.microsoft.com/office/2007/relationships/hdphoto" Target="../media/hdphoto2.wdp"/><Relationship Id="rId9" Type="http://schemas.openxmlformats.org/officeDocument/2006/relationships/image" Target="../media/image10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1.jpg"/><Relationship Id="rId7" Type="http://schemas.microsoft.com/office/2007/relationships/hdphoto" Target="../media/hdphoto2.wdp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microsoft.com/office/2007/relationships/hdphoto" Target="../media/hdphoto1.wdp"/><Relationship Id="rId4" Type="http://schemas.openxmlformats.org/officeDocument/2006/relationships/image" Target="../media/image3.png"/><Relationship Id="rId9" Type="http://schemas.microsoft.com/office/2007/relationships/hdphoto" Target="../media/hdphoto3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gif"/><Relationship Id="rId5" Type="http://schemas.openxmlformats.org/officeDocument/2006/relationships/image" Target="../media/image10.jpg"/><Relationship Id="rId4" Type="http://schemas.openxmlformats.org/officeDocument/2006/relationships/image" Target="../media/image11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slide" Target="slide8.xml"/><Relationship Id="rId3" Type="http://schemas.openxmlformats.org/officeDocument/2006/relationships/image" Target="../media/image15.svg"/><Relationship Id="rId7" Type="http://schemas.openxmlformats.org/officeDocument/2006/relationships/image" Target="../media/image19.svg"/><Relationship Id="rId12" Type="http://schemas.openxmlformats.org/officeDocument/2006/relationships/slide" Target="slide11.xml"/><Relationship Id="rId2" Type="http://schemas.openxmlformats.org/officeDocument/2006/relationships/image" Target="../media/image14.png"/><Relationship Id="rId16" Type="http://schemas.microsoft.com/office/2007/relationships/hdphoto" Target="../media/hdphoto4.wdp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slide" Target="slide9.xml"/><Relationship Id="rId5" Type="http://schemas.openxmlformats.org/officeDocument/2006/relationships/image" Target="../media/image17.svg"/><Relationship Id="rId15" Type="http://schemas.openxmlformats.org/officeDocument/2006/relationships/image" Target="../media/image23.png"/><Relationship Id="rId10" Type="http://schemas.openxmlformats.org/officeDocument/2006/relationships/slide" Target="slide10.xml"/><Relationship Id="rId4" Type="http://schemas.openxmlformats.org/officeDocument/2006/relationships/image" Target="../media/image16.png"/><Relationship Id="rId9" Type="http://schemas.openxmlformats.org/officeDocument/2006/relationships/image" Target="../media/image21.svg"/><Relationship Id="rId1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2.png"/><Relationship Id="rId3" Type="http://schemas.openxmlformats.org/officeDocument/2006/relationships/image" Target="../media/image15.svg"/><Relationship Id="rId7" Type="http://schemas.openxmlformats.org/officeDocument/2006/relationships/slide" Target="slide9.xml"/><Relationship Id="rId12" Type="http://schemas.openxmlformats.org/officeDocument/2006/relationships/image" Target="../media/image21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svg"/><Relationship Id="rId11" Type="http://schemas.openxmlformats.org/officeDocument/2006/relationships/image" Target="../media/image20.png"/><Relationship Id="rId5" Type="http://schemas.openxmlformats.org/officeDocument/2006/relationships/image" Target="../media/image16.png"/><Relationship Id="rId15" Type="http://schemas.microsoft.com/office/2007/relationships/hdphoto" Target="../media/hdphoto4.wdp"/><Relationship Id="rId10" Type="http://schemas.openxmlformats.org/officeDocument/2006/relationships/slide" Target="slide11.xml"/><Relationship Id="rId4" Type="http://schemas.openxmlformats.org/officeDocument/2006/relationships/slide" Target="slide10.xml"/><Relationship Id="rId9" Type="http://schemas.openxmlformats.org/officeDocument/2006/relationships/image" Target="../media/image19.svg"/><Relationship Id="rId1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2.png"/><Relationship Id="rId3" Type="http://schemas.openxmlformats.org/officeDocument/2006/relationships/image" Target="../media/image15.svg"/><Relationship Id="rId7" Type="http://schemas.openxmlformats.org/officeDocument/2006/relationships/image" Target="../media/image21.svg"/><Relationship Id="rId12" Type="http://schemas.openxmlformats.org/officeDocument/2006/relationships/slide" Target="slide8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11" Type="http://schemas.openxmlformats.org/officeDocument/2006/relationships/slide" Target="slide11.xml"/><Relationship Id="rId5" Type="http://schemas.openxmlformats.org/officeDocument/2006/relationships/image" Target="../media/image17.svg"/><Relationship Id="rId15" Type="http://schemas.microsoft.com/office/2007/relationships/hdphoto" Target="../media/hdphoto4.wdp"/><Relationship Id="rId10" Type="http://schemas.openxmlformats.org/officeDocument/2006/relationships/slide" Target="slide10.xml"/><Relationship Id="rId4" Type="http://schemas.openxmlformats.org/officeDocument/2006/relationships/image" Target="../media/image16.png"/><Relationship Id="rId9" Type="http://schemas.openxmlformats.org/officeDocument/2006/relationships/image" Target="../media/image19.svg"/><Relationship Id="rId1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D81C6B5-7826-45D1-8AFA-D55534F890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66610EB-FEFB-41C7-9179-A33BCFE98BC5}"/>
              </a:ext>
            </a:extLst>
          </p:cNvPr>
          <p:cNvSpPr/>
          <p:nvPr/>
        </p:nvSpPr>
        <p:spPr>
          <a:xfrm rot="21373641">
            <a:off x="6887393" y="3816050"/>
            <a:ext cx="2774710" cy="1178643"/>
          </a:xfrm>
          <a:prstGeom prst="rect">
            <a:avLst/>
          </a:prstGeom>
          <a:gradFill>
            <a:gsLst>
              <a:gs pos="0">
                <a:srgbClr val="B6E472"/>
              </a:gs>
              <a:gs pos="10000">
                <a:srgbClr val="BBE871"/>
              </a:gs>
              <a:gs pos="35000">
                <a:srgbClr val="B0E073"/>
              </a:gs>
              <a:gs pos="83000">
                <a:srgbClr val="B0E073"/>
              </a:gs>
              <a:gs pos="100000">
                <a:srgbClr val="A2D47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7D4ED67-8E49-4213-B77C-EC8B1976CD55}"/>
              </a:ext>
            </a:extLst>
          </p:cNvPr>
          <p:cNvGrpSpPr/>
          <p:nvPr/>
        </p:nvGrpSpPr>
        <p:grpSpPr>
          <a:xfrm>
            <a:off x="-871323" y="0"/>
            <a:ext cx="3536464" cy="1025912"/>
            <a:chOff x="5730197" y="1295160"/>
            <a:chExt cx="4319797" cy="2727784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34C600B-A354-4120-8740-039C62CBD242}"/>
                </a:ext>
              </a:extLst>
            </p:cNvPr>
            <p:cNvSpPr txBox="1"/>
            <p:nvPr/>
          </p:nvSpPr>
          <p:spPr>
            <a:xfrm rot="21327060">
              <a:off x="5730197" y="1295160"/>
              <a:ext cx="4319797" cy="14121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E" sz="3600" dirty="0">
                  <a:ln w="19050">
                    <a:solidFill>
                      <a:srgbClr val="44382A"/>
                    </a:solidFill>
                  </a:ln>
                  <a:solidFill>
                    <a:srgbClr val="DA5C45"/>
                  </a:solidFill>
                  <a:latin typeface="iCiel Cadena" panose="02000503000000020004" pitchFamily="50" charset="0"/>
                </a:rPr>
                <a:t>B</a:t>
              </a:r>
              <a:r>
                <a:rPr lang="en-US" sz="3600" dirty="0">
                  <a:ln w="19050">
                    <a:solidFill>
                      <a:srgbClr val="44382A"/>
                    </a:solidFill>
                  </a:ln>
                  <a:solidFill>
                    <a:srgbClr val="DA5C45"/>
                  </a:solidFill>
                  <a:latin typeface="iCiel Cadena" panose="02000503000000020004" pitchFamily="50" charset="0"/>
                </a:rPr>
                <a:t>TQ</a:t>
              </a:r>
              <a:endParaRPr lang="en-US" sz="3600" dirty="0">
                <a:ln w="19050">
                  <a:solidFill>
                    <a:srgbClr val="44382A"/>
                  </a:solidFill>
                </a:ln>
                <a:latin typeface="iCiel Cadena" panose="02000503000000020004" pitchFamily="50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D40B5FF-1450-40EA-94AA-9167743233EC}"/>
                </a:ext>
              </a:extLst>
            </p:cNvPr>
            <p:cNvSpPr txBox="1"/>
            <p:nvPr/>
          </p:nvSpPr>
          <p:spPr>
            <a:xfrm rot="21410811">
              <a:off x="6141415" y="2240969"/>
              <a:ext cx="3744463" cy="17819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E" sz="3600" dirty="0">
                  <a:ln w="19050">
                    <a:solidFill>
                      <a:srgbClr val="44382A"/>
                    </a:solidFill>
                  </a:ln>
                  <a:solidFill>
                    <a:srgbClr val="EFEEDE"/>
                  </a:solidFill>
                  <a:latin typeface="iCiel Cadena" panose="02000503000000020004" pitchFamily="50" charset="0"/>
                </a:rPr>
                <a:t>GROUP</a:t>
              </a:r>
              <a:endParaRPr lang="vi-VN" sz="3600" dirty="0">
                <a:ln w="19050">
                  <a:solidFill>
                    <a:srgbClr val="44382A"/>
                  </a:solidFill>
                </a:ln>
                <a:solidFill>
                  <a:srgbClr val="EFEEDE"/>
                </a:solidFill>
                <a:latin typeface="iCiel Cadena" panose="02000503000000020004" pitchFamily="50" charset="0"/>
              </a:endParaRPr>
            </a:p>
            <a:p>
              <a:endParaRPr lang="vi-VN" sz="1050" dirty="0">
                <a:ln w="19050">
                  <a:solidFill>
                    <a:schemeClr val="tx1"/>
                  </a:solidFill>
                </a:ln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C81CF62C-0402-44C0-8CDC-28449DB96E27}"/>
              </a:ext>
            </a:extLst>
          </p:cNvPr>
          <p:cNvSpPr txBox="1"/>
          <p:nvPr/>
        </p:nvSpPr>
        <p:spPr>
          <a:xfrm rot="21351574">
            <a:off x="6869446" y="3847011"/>
            <a:ext cx="2519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463A2B"/>
                </a:solidFill>
                <a:latin typeface="UTM Ong Do Gia" panose="02040603050506020204" pitchFamily="18" charset="0"/>
              </a:rPr>
              <a:t>CREATED BY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4317771-08C3-4CFD-B101-9E7A94DF8F86}"/>
              </a:ext>
            </a:extLst>
          </p:cNvPr>
          <p:cNvSpPr txBox="1"/>
          <p:nvPr/>
        </p:nvSpPr>
        <p:spPr>
          <a:xfrm rot="21351574">
            <a:off x="7011683" y="4247082"/>
            <a:ext cx="25194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463A2B"/>
                </a:solidFill>
                <a:latin typeface="UTM Ong Do Gia" panose="02040603050506020204" pitchFamily="18" charset="0"/>
              </a:rPr>
              <a:t>Vu Thanh Trung</a:t>
            </a:r>
          </a:p>
        </p:txBody>
      </p:sp>
    </p:spTree>
    <p:extLst>
      <p:ext uri="{BB962C8B-B14F-4D97-AF65-F5344CB8AC3E}">
        <p14:creationId xmlns:p14="http://schemas.microsoft.com/office/powerpoint/2010/main" val="1675788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2C8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299D86BA-9C94-4B2A-8DDF-39B61E2D0C2C}"/>
              </a:ext>
            </a:extLst>
          </p:cNvPr>
          <p:cNvGrpSpPr/>
          <p:nvPr/>
        </p:nvGrpSpPr>
        <p:grpSpPr>
          <a:xfrm>
            <a:off x="-6033537" y="941613"/>
            <a:ext cx="720000" cy="720000"/>
            <a:chOff x="4033284" y="886798"/>
            <a:chExt cx="720000" cy="720000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620732BA-7CD4-4D12-87D7-FBE924F6D69D}"/>
                </a:ext>
              </a:extLst>
            </p:cNvPr>
            <p:cNvSpPr/>
            <p:nvPr/>
          </p:nvSpPr>
          <p:spPr>
            <a:xfrm>
              <a:off x="4033284" y="886798"/>
              <a:ext cx="720000" cy="72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21" name="Graphic 20" descr="Lightbulb with solid fill">
              <a:extLst>
                <a:ext uri="{FF2B5EF4-FFF2-40B4-BE49-F238E27FC236}">
                  <a16:creationId xmlns:a16="http://schemas.microsoft.com/office/drawing/2014/main" id="{39B99A48-2AE0-4423-AD2F-4961DC1E11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151423" y="1004937"/>
              <a:ext cx="483720" cy="483720"/>
            </a:xfrm>
            <a:prstGeom prst="rect">
              <a:avLst/>
            </a:prstGeom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1D655B02-1376-4DFD-9531-BBFF596E1ACC}"/>
              </a:ext>
            </a:extLst>
          </p:cNvPr>
          <p:cNvGrpSpPr/>
          <p:nvPr/>
        </p:nvGrpSpPr>
        <p:grpSpPr>
          <a:xfrm>
            <a:off x="-6033537" y="2305710"/>
            <a:ext cx="720000" cy="720000"/>
            <a:chOff x="4033284" y="2250895"/>
            <a:chExt cx="720000" cy="720000"/>
          </a:xfrm>
        </p:grpSpPr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C4953889-F00E-4EF8-8BB3-B3045CD50D18}"/>
                </a:ext>
              </a:extLst>
            </p:cNvPr>
            <p:cNvSpPr/>
            <p:nvPr/>
          </p:nvSpPr>
          <p:spPr>
            <a:xfrm>
              <a:off x="4033284" y="2250895"/>
              <a:ext cx="720000" cy="72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42" name="Graphic 41" descr="Calligraphy Pen with solid fill">
              <a:extLst>
                <a:ext uri="{FF2B5EF4-FFF2-40B4-BE49-F238E27FC236}">
                  <a16:creationId xmlns:a16="http://schemas.microsoft.com/office/drawing/2014/main" id="{77AD6AD6-C3E6-4BAD-87CE-7AE2AE38FA6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151423" y="2369034"/>
              <a:ext cx="483720" cy="483720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F7B4773C-6D8E-4EE1-BA85-C8195BBC5893}"/>
              </a:ext>
            </a:extLst>
          </p:cNvPr>
          <p:cNvGrpSpPr/>
          <p:nvPr/>
        </p:nvGrpSpPr>
        <p:grpSpPr>
          <a:xfrm>
            <a:off x="-6033537" y="5170280"/>
            <a:ext cx="720000" cy="720000"/>
            <a:chOff x="4033284" y="5134515"/>
            <a:chExt cx="720000" cy="720000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B066A621-B87A-4B7E-A508-37EBD6986C27}"/>
                </a:ext>
              </a:extLst>
            </p:cNvPr>
            <p:cNvSpPr/>
            <p:nvPr/>
          </p:nvSpPr>
          <p:spPr>
            <a:xfrm>
              <a:off x="4033284" y="5134515"/>
              <a:ext cx="720000" cy="72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45" name="Graphic 44" descr="Cheers outline">
              <a:extLst>
                <a:ext uri="{FF2B5EF4-FFF2-40B4-BE49-F238E27FC236}">
                  <a16:creationId xmlns:a16="http://schemas.microsoft.com/office/drawing/2014/main" id="{AF10B329-4E83-4D27-8ABA-39EFD2BA729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120736" y="5221968"/>
              <a:ext cx="545094" cy="545094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95B0D8F-C3AD-48DE-938A-948B5B7A7A4C}"/>
              </a:ext>
            </a:extLst>
          </p:cNvPr>
          <p:cNvGrpSpPr/>
          <p:nvPr/>
        </p:nvGrpSpPr>
        <p:grpSpPr>
          <a:xfrm>
            <a:off x="750633" y="3648738"/>
            <a:ext cx="720000" cy="720000"/>
            <a:chOff x="4033284" y="3692705"/>
            <a:chExt cx="720000" cy="720000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F7D7B873-7A86-4F53-801F-417F92004855}"/>
                </a:ext>
              </a:extLst>
            </p:cNvPr>
            <p:cNvSpPr/>
            <p:nvPr/>
          </p:nvSpPr>
          <p:spPr>
            <a:xfrm>
              <a:off x="4033284" y="3692705"/>
              <a:ext cx="720000" cy="72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37" name="Graphic 36" descr="Books with solid fill">
              <a:extLst>
                <a:ext uri="{FF2B5EF4-FFF2-40B4-BE49-F238E27FC236}">
                  <a16:creationId xmlns:a16="http://schemas.microsoft.com/office/drawing/2014/main" id="{D8FFB2E0-7082-4F32-96B9-48E36AB1F75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151423" y="3820412"/>
              <a:ext cx="483721" cy="483721"/>
            </a:xfrm>
            <a:prstGeom prst="rect">
              <a:avLst/>
            </a:prstGeom>
          </p:spPr>
        </p:pic>
      </p:grp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7051C09-F649-44C2-BD99-F2445616BDA3}"/>
              </a:ext>
            </a:extLst>
          </p:cNvPr>
          <p:cNvSpPr/>
          <p:nvPr/>
        </p:nvSpPr>
        <p:spPr>
          <a:xfrm>
            <a:off x="3703" y="-2749959"/>
            <a:ext cx="1010139" cy="17653819"/>
          </a:xfrm>
          <a:custGeom>
            <a:avLst/>
            <a:gdLst>
              <a:gd name="connsiteX0" fmla="*/ 0 w 1010093"/>
              <a:gd name="connsiteY0" fmla="*/ 0 h 17653819"/>
              <a:gd name="connsiteX1" fmla="*/ 1010093 w 1010093"/>
              <a:gd name="connsiteY1" fmla="*/ 0 h 17653819"/>
              <a:gd name="connsiteX2" fmla="*/ 1010093 w 1010093"/>
              <a:gd name="connsiteY2" fmla="*/ 6063774 h 17653819"/>
              <a:gd name="connsiteX3" fmla="*/ 319529 w 1010093"/>
              <a:gd name="connsiteY3" fmla="*/ 6751033 h 17653819"/>
              <a:gd name="connsiteX4" fmla="*/ 1010093 w 1010093"/>
              <a:gd name="connsiteY4" fmla="*/ 7438291 h 17653819"/>
              <a:gd name="connsiteX5" fmla="*/ 1010093 w 1010093"/>
              <a:gd name="connsiteY5" fmla="*/ 17653819 h 17653819"/>
              <a:gd name="connsiteX6" fmla="*/ 0 w 1010093"/>
              <a:gd name="connsiteY6" fmla="*/ 17653819 h 17653819"/>
              <a:gd name="connsiteX0" fmla="*/ 0 w 1010093"/>
              <a:gd name="connsiteY0" fmla="*/ 0 h 17653819"/>
              <a:gd name="connsiteX1" fmla="*/ 1010093 w 1010093"/>
              <a:gd name="connsiteY1" fmla="*/ 0 h 17653819"/>
              <a:gd name="connsiteX2" fmla="*/ 1010093 w 1010093"/>
              <a:gd name="connsiteY2" fmla="*/ 6063774 h 17653819"/>
              <a:gd name="connsiteX3" fmla="*/ 319529 w 1010093"/>
              <a:gd name="connsiteY3" fmla="*/ 6751033 h 17653819"/>
              <a:gd name="connsiteX4" fmla="*/ 1010093 w 1010093"/>
              <a:gd name="connsiteY4" fmla="*/ 7438291 h 17653819"/>
              <a:gd name="connsiteX5" fmla="*/ 1010093 w 1010093"/>
              <a:gd name="connsiteY5" fmla="*/ 17653819 h 17653819"/>
              <a:gd name="connsiteX6" fmla="*/ 0 w 1010093"/>
              <a:gd name="connsiteY6" fmla="*/ 17653819 h 17653819"/>
              <a:gd name="connsiteX7" fmla="*/ 0 w 1010093"/>
              <a:gd name="connsiteY7" fmla="*/ 0 h 17653819"/>
              <a:gd name="connsiteX0" fmla="*/ 0 w 1010126"/>
              <a:gd name="connsiteY0" fmla="*/ 0 h 17653819"/>
              <a:gd name="connsiteX1" fmla="*/ 1010093 w 1010126"/>
              <a:gd name="connsiteY1" fmla="*/ 0 h 17653819"/>
              <a:gd name="connsiteX2" fmla="*/ 1010093 w 1010126"/>
              <a:gd name="connsiteY2" fmla="*/ 6063774 h 17653819"/>
              <a:gd name="connsiteX3" fmla="*/ 319529 w 1010126"/>
              <a:gd name="connsiteY3" fmla="*/ 6751033 h 17653819"/>
              <a:gd name="connsiteX4" fmla="*/ 1010093 w 1010126"/>
              <a:gd name="connsiteY4" fmla="*/ 7438291 h 17653819"/>
              <a:gd name="connsiteX5" fmla="*/ 1010093 w 1010126"/>
              <a:gd name="connsiteY5" fmla="*/ 17653819 h 17653819"/>
              <a:gd name="connsiteX6" fmla="*/ 0 w 1010126"/>
              <a:gd name="connsiteY6" fmla="*/ 17653819 h 17653819"/>
              <a:gd name="connsiteX7" fmla="*/ 0 w 1010126"/>
              <a:gd name="connsiteY7" fmla="*/ 0 h 17653819"/>
              <a:gd name="connsiteX0" fmla="*/ 0 w 1010126"/>
              <a:gd name="connsiteY0" fmla="*/ 0 h 17653819"/>
              <a:gd name="connsiteX1" fmla="*/ 1010093 w 1010126"/>
              <a:gd name="connsiteY1" fmla="*/ 0 h 17653819"/>
              <a:gd name="connsiteX2" fmla="*/ 1010093 w 1010126"/>
              <a:gd name="connsiteY2" fmla="*/ 6063774 h 17653819"/>
              <a:gd name="connsiteX3" fmla="*/ 319529 w 1010126"/>
              <a:gd name="connsiteY3" fmla="*/ 6751033 h 17653819"/>
              <a:gd name="connsiteX4" fmla="*/ 1010093 w 1010126"/>
              <a:gd name="connsiteY4" fmla="*/ 7438291 h 17653819"/>
              <a:gd name="connsiteX5" fmla="*/ 1010093 w 1010126"/>
              <a:gd name="connsiteY5" fmla="*/ 17653819 h 17653819"/>
              <a:gd name="connsiteX6" fmla="*/ 0 w 1010126"/>
              <a:gd name="connsiteY6" fmla="*/ 17653819 h 17653819"/>
              <a:gd name="connsiteX7" fmla="*/ 0 w 1010126"/>
              <a:gd name="connsiteY7" fmla="*/ 0 h 17653819"/>
              <a:gd name="connsiteX0" fmla="*/ 0 w 1010139"/>
              <a:gd name="connsiteY0" fmla="*/ 0 h 17653819"/>
              <a:gd name="connsiteX1" fmla="*/ 1010093 w 1010139"/>
              <a:gd name="connsiteY1" fmla="*/ 0 h 17653819"/>
              <a:gd name="connsiteX2" fmla="*/ 1010093 w 1010139"/>
              <a:gd name="connsiteY2" fmla="*/ 6063774 h 17653819"/>
              <a:gd name="connsiteX3" fmla="*/ 517173 w 1010139"/>
              <a:gd name="connsiteY3" fmla="*/ 6770083 h 17653819"/>
              <a:gd name="connsiteX4" fmla="*/ 1010093 w 1010139"/>
              <a:gd name="connsiteY4" fmla="*/ 7438291 h 17653819"/>
              <a:gd name="connsiteX5" fmla="*/ 1010093 w 1010139"/>
              <a:gd name="connsiteY5" fmla="*/ 17653819 h 17653819"/>
              <a:gd name="connsiteX6" fmla="*/ 0 w 1010139"/>
              <a:gd name="connsiteY6" fmla="*/ 17653819 h 17653819"/>
              <a:gd name="connsiteX7" fmla="*/ 0 w 1010139"/>
              <a:gd name="connsiteY7" fmla="*/ 0 h 17653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10139" h="17653819">
                <a:moveTo>
                  <a:pt x="0" y="0"/>
                </a:moveTo>
                <a:lnTo>
                  <a:pt x="1010093" y="0"/>
                </a:lnTo>
                <a:lnTo>
                  <a:pt x="1010093" y="6063774"/>
                </a:lnTo>
                <a:cubicBezTo>
                  <a:pt x="1015649" y="6385728"/>
                  <a:pt x="518761" y="6410028"/>
                  <a:pt x="517173" y="6770083"/>
                </a:cubicBezTo>
                <a:cubicBezTo>
                  <a:pt x="515585" y="7130138"/>
                  <a:pt x="1001361" y="7147293"/>
                  <a:pt x="1010093" y="7438291"/>
                </a:cubicBezTo>
                <a:lnTo>
                  <a:pt x="1010093" y="17653819"/>
                </a:lnTo>
                <a:lnTo>
                  <a:pt x="0" y="17653819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pic>
        <p:nvPicPr>
          <p:cNvPr id="22" name="Graphic 21" descr="Calligraphy Pen with solid fill">
            <a:hlinkClick r:id="rId10" action="ppaction://hlinksldjump"/>
            <a:extLst>
              <a:ext uri="{FF2B5EF4-FFF2-40B4-BE49-F238E27FC236}">
                <a16:creationId xmlns:a16="http://schemas.microsoft.com/office/drawing/2014/main" id="{E12A0049-BCD6-4378-BBEC-2AB0FF7EA3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6913" y="2305710"/>
            <a:ext cx="483720" cy="483720"/>
          </a:xfrm>
          <a:prstGeom prst="rect">
            <a:avLst/>
          </a:prstGeom>
        </p:spPr>
      </p:pic>
      <p:pic>
        <p:nvPicPr>
          <p:cNvPr id="23" name="Graphic 22" descr="Cheers outline">
            <a:hlinkClick r:id="rId11" action="ppaction://hlinksldjump"/>
            <a:extLst>
              <a:ext uri="{FF2B5EF4-FFF2-40B4-BE49-F238E27FC236}">
                <a16:creationId xmlns:a16="http://schemas.microsoft.com/office/drawing/2014/main" id="{18F4E75A-0B7A-488A-9464-17ABE258B54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6226" y="5158644"/>
            <a:ext cx="545094" cy="545094"/>
          </a:xfrm>
          <a:prstGeom prst="rect">
            <a:avLst/>
          </a:prstGeom>
        </p:spPr>
      </p:pic>
      <p:pic>
        <p:nvPicPr>
          <p:cNvPr id="24" name="Graphic 23" descr="Lightbulb with solid fill">
            <a:hlinkClick r:id="rId12" action="ppaction://hlinksldjump"/>
            <a:extLst>
              <a:ext uri="{FF2B5EF4-FFF2-40B4-BE49-F238E27FC236}">
                <a16:creationId xmlns:a16="http://schemas.microsoft.com/office/drawing/2014/main" id="{84BA8DC9-82C9-4143-BB3D-37DD256BD1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6913" y="941613"/>
            <a:ext cx="483720" cy="48372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72C5968F-B711-4BD7-9099-88473F0AD10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8546" y="87613"/>
            <a:ext cx="1603757" cy="854000"/>
          </a:xfrm>
          <a:prstGeom prst="rect">
            <a:avLst/>
          </a:prstGeom>
        </p:spPr>
      </p:pic>
      <p:pic>
        <p:nvPicPr>
          <p:cNvPr id="30" name="Picture 29" descr="A picture containing text&#10;&#10;Description automatically generated">
            <a:extLst>
              <a:ext uri="{FF2B5EF4-FFF2-40B4-BE49-F238E27FC236}">
                <a16:creationId xmlns:a16="http://schemas.microsoft.com/office/drawing/2014/main" id="{CEF81BF7-4DE3-4EE4-B6A3-34746FD3754D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340" t="32999" r="18149" b="32519"/>
          <a:stretch/>
        </p:blipFill>
        <p:spPr>
          <a:xfrm>
            <a:off x="9623502" y="4772722"/>
            <a:ext cx="2568498" cy="2364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8605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E39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AE1B3122-5977-4119-A6CE-25FE0640B994}"/>
              </a:ext>
            </a:extLst>
          </p:cNvPr>
          <p:cNvGrpSpPr/>
          <p:nvPr/>
        </p:nvGrpSpPr>
        <p:grpSpPr>
          <a:xfrm>
            <a:off x="-6033537" y="941613"/>
            <a:ext cx="720000" cy="720000"/>
            <a:chOff x="4033284" y="886798"/>
            <a:chExt cx="720000" cy="720000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AC7F68DB-9D75-46A2-969E-0CD38F159FF7}"/>
                </a:ext>
              </a:extLst>
            </p:cNvPr>
            <p:cNvSpPr/>
            <p:nvPr/>
          </p:nvSpPr>
          <p:spPr>
            <a:xfrm>
              <a:off x="4033284" y="886798"/>
              <a:ext cx="720000" cy="72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23" name="Graphic 22" descr="Lightbulb with solid fill">
              <a:extLst>
                <a:ext uri="{FF2B5EF4-FFF2-40B4-BE49-F238E27FC236}">
                  <a16:creationId xmlns:a16="http://schemas.microsoft.com/office/drawing/2014/main" id="{EA5A2A34-789B-4D13-8AA0-77B5935AFD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151423" y="1004937"/>
              <a:ext cx="483720" cy="483720"/>
            </a:xfrm>
            <a:prstGeom prst="rect">
              <a:avLst/>
            </a:prstGeom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59A4BD4-121C-4F0E-9B67-8F2D81B21F58}"/>
              </a:ext>
            </a:extLst>
          </p:cNvPr>
          <p:cNvGrpSpPr/>
          <p:nvPr/>
        </p:nvGrpSpPr>
        <p:grpSpPr>
          <a:xfrm>
            <a:off x="-6033537" y="3747520"/>
            <a:ext cx="720000" cy="720000"/>
            <a:chOff x="4033284" y="3692705"/>
            <a:chExt cx="720000" cy="720000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DD572F5D-90A8-497C-B9E9-9EB9AA6E8D87}"/>
                </a:ext>
              </a:extLst>
            </p:cNvPr>
            <p:cNvSpPr/>
            <p:nvPr/>
          </p:nvSpPr>
          <p:spPr>
            <a:xfrm>
              <a:off x="4033284" y="3692705"/>
              <a:ext cx="720000" cy="72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39" name="Graphic 38" descr="Books with solid fill">
              <a:extLst>
                <a:ext uri="{FF2B5EF4-FFF2-40B4-BE49-F238E27FC236}">
                  <a16:creationId xmlns:a16="http://schemas.microsoft.com/office/drawing/2014/main" id="{B2186968-7AD8-412F-9213-CBE7BDA85A4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151423" y="3820412"/>
              <a:ext cx="483721" cy="483721"/>
            </a:xfrm>
            <a:prstGeom prst="rect">
              <a:avLst/>
            </a:prstGeom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10F47DB2-3328-402E-A6F1-4F9D04F96511}"/>
              </a:ext>
            </a:extLst>
          </p:cNvPr>
          <p:cNvGrpSpPr/>
          <p:nvPr/>
        </p:nvGrpSpPr>
        <p:grpSpPr>
          <a:xfrm>
            <a:off x="-6033537" y="2305710"/>
            <a:ext cx="720000" cy="720000"/>
            <a:chOff x="4033284" y="2250895"/>
            <a:chExt cx="720000" cy="720000"/>
          </a:xfrm>
        </p:grpSpPr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F70A3630-E285-417D-B3AC-3534777E83DD}"/>
                </a:ext>
              </a:extLst>
            </p:cNvPr>
            <p:cNvSpPr/>
            <p:nvPr/>
          </p:nvSpPr>
          <p:spPr>
            <a:xfrm>
              <a:off x="4033284" y="2250895"/>
              <a:ext cx="720000" cy="72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42" name="Graphic 41" descr="Calligraphy Pen with solid fill">
              <a:extLst>
                <a:ext uri="{FF2B5EF4-FFF2-40B4-BE49-F238E27FC236}">
                  <a16:creationId xmlns:a16="http://schemas.microsoft.com/office/drawing/2014/main" id="{E8376D34-2850-485E-B1C0-AD30EB12200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151423" y="2369034"/>
              <a:ext cx="483720" cy="483720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C703763-E732-41C2-8A40-B1D80E4D6124}"/>
              </a:ext>
            </a:extLst>
          </p:cNvPr>
          <p:cNvGrpSpPr/>
          <p:nvPr/>
        </p:nvGrpSpPr>
        <p:grpSpPr>
          <a:xfrm>
            <a:off x="750633" y="5116422"/>
            <a:ext cx="720000" cy="720000"/>
            <a:chOff x="4033284" y="5134515"/>
            <a:chExt cx="720000" cy="720000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5234AEAD-539C-4D49-9333-EF2A4B440748}"/>
                </a:ext>
              </a:extLst>
            </p:cNvPr>
            <p:cNvSpPr/>
            <p:nvPr/>
          </p:nvSpPr>
          <p:spPr>
            <a:xfrm>
              <a:off x="4033284" y="5134515"/>
              <a:ext cx="720000" cy="72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33" name="Graphic 32" descr="Cheers outline">
              <a:extLst>
                <a:ext uri="{FF2B5EF4-FFF2-40B4-BE49-F238E27FC236}">
                  <a16:creationId xmlns:a16="http://schemas.microsoft.com/office/drawing/2014/main" id="{00B3730B-6397-482B-8E56-7866B48A884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120736" y="5221968"/>
              <a:ext cx="545094" cy="545094"/>
            </a:xfrm>
            <a:prstGeom prst="rect">
              <a:avLst/>
            </a:prstGeom>
          </p:spPr>
        </p:pic>
      </p:grp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0FCF7F6B-BEB4-45A1-BDF2-29461D12800A}"/>
              </a:ext>
            </a:extLst>
          </p:cNvPr>
          <p:cNvSpPr/>
          <p:nvPr/>
        </p:nvSpPr>
        <p:spPr>
          <a:xfrm>
            <a:off x="3703" y="-1279215"/>
            <a:ext cx="1010139" cy="17653819"/>
          </a:xfrm>
          <a:custGeom>
            <a:avLst/>
            <a:gdLst>
              <a:gd name="connsiteX0" fmla="*/ 0 w 1010093"/>
              <a:gd name="connsiteY0" fmla="*/ 0 h 17653819"/>
              <a:gd name="connsiteX1" fmla="*/ 1010093 w 1010093"/>
              <a:gd name="connsiteY1" fmla="*/ 0 h 17653819"/>
              <a:gd name="connsiteX2" fmla="*/ 1010093 w 1010093"/>
              <a:gd name="connsiteY2" fmla="*/ 6063774 h 17653819"/>
              <a:gd name="connsiteX3" fmla="*/ 319529 w 1010093"/>
              <a:gd name="connsiteY3" fmla="*/ 6751033 h 17653819"/>
              <a:gd name="connsiteX4" fmla="*/ 1010093 w 1010093"/>
              <a:gd name="connsiteY4" fmla="*/ 7438291 h 17653819"/>
              <a:gd name="connsiteX5" fmla="*/ 1010093 w 1010093"/>
              <a:gd name="connsiteY5" fmla="*/ 17653819 h 17653819"/>
              <a:gd name="connsiteX6" fmla="*/ 0 w 1010093"/>
              <a:gd name="connsiteY6" fmla="*/ 17653819 h 17653819"/>
              <a:gd name="connsiteX0" fmla="*/ 0 w 1010093"/>
              <a:gd name="connsiteY0" fmla="*/ 0 h 17653819"/>
              <a:gd name="connsiteX1" fmla="*/ 1010093 w 1010093"/>
              <a:gd name="connsiteY1" fmla="*/ 0 h 17653819"/>
              <a:gd name="connsiteX2" fmla="*/ 1010093 w 1010093"/>
              <a:gd name="connsiteY2" fmla="*/ 6063774 h 17653819"/>
              <a:gd name="connsiteX3" fmla="*/ 319529 w 1010093"/>
              <a:gd name="connsiteY3" fmla="*/ 6751033 h 17653819"/>
              <a:gd name="connsiteX4" fmla="*/ 1010093 w 1010093"/>
              <a:gd name="connsiteY4" fmla="*/ 7438291 h 17653819"/>
              <a:gd name="connsiteX5" fmla="*/ 1010093 w 1010093"/>
              <a:gd name="connsiteY5" fmla="*/ 17653819 h 17653819"/>
              <a:gd name="connsiteX6" fmla="*/ 0 w 1010093"/>
              <a:gd name="connsiteY6" fmla="*/ 17653819 h 17653819"/>
              <a:gd name="connsiteX7" fmla="*/ 0 w 1010093"/>
              <a:gd name="connsiteY7" fmla="*/ 0 h 17653819"/>
              <a:gd name="connsiteX0" fmla="*/ 0 w 1010126"/>
              <a:gd name="connsiteY0" fmla="*/ 0 h 17653819"/>
              <a:gd name="connsiteX1" fmla="*/ 1010093 w 1010126"/>
              <a:gd name="connsiteY1" fmla="*/ 0 h 17653819"/>
              <a:gd name="connsiteX2" fmla="*/ 1010093 w 1010126"/>
              <a:gd name="connsiteY2" fmla="*/ 6063774 h 17653819"/>
              <a:gd name="connsiteX3" fmla="*/ 319529 w 1010126"/>
              <a:gd name="connsiteY3" fmla="*/ 6751033 h 17653819"/>
              <a:gd name="connsiteX4" fmla="*/ 1010093 w 1010126"/>
              <a:gd name="connsiteY4" fmla="*/ 7438291 h 17653819"/>
              <a:gd name="connsiteX5" fmla="*/ 1010093 w 1010126"/>
              <a:gd name="connsiteY5" fmla="*/ 17653819 h 17653819"/>
              <a:gd name="connsiteX6" fmla="*/ 0 w 1010126"/>
              <a:gd name="connsiteY6" fmla="*/ 17653819 h 17653819"/>
              <a:gd name="connsiteX7" fmla="*/ 0 w 1010126"/>
              <a:gd name="connsiteY7" fmla="*/ 0 h 17653819"/>
              <a:gd name="connsiteX0" fmla="*/ 0 w 1010126"/>
              <a:gd name="connsiteY0" fmla="*/ 0 h 17653819"/>
              <a:gd name="connsiteX1" fmla="*/ 1010093 w 1010126"/>
              <a:gd name="connsiteY1" fmla="*/ 0 h 17653819"/>
              <a:gd name="connsiteX2" fmla="*/ 1010093 w 1010126"/>
              <a:gd name="connsiteY2" fmla="*/ 6063774 h 17653819"/>
              <a:gd name="connsiteX3" fmla="*/ 319529 w 1010126"/>
              <a:gd name="connsiteY3" fmla="*/ 6751033 h 17653819"/>
              <a:gd name="connsiteX4" fmla="*/ 1010093 w 1010126"/>
              <a:gd name="connsiteY4" fmla="*/ 7438291 h 17653819"/>
              <a:gd name="connsiteX5" fmla="*/ 1010093 w 1010126"/>
              <a:gd name="connsiteY5" fmla="*/ 17653819 h 17653819"/>
              <a:gd name="connsiteX6" fmla="*/ 0 w 1010126"/>
              <a:gd name="connsiteY6" fmla="*/ 17653819 h 17653819"/>
              <a:gd name="connsiteX7" fmla="*/ 0 w 1010126"/>
              <a:gd name="connsiteY7" fmla="*/ 0 h 17653819"/>
              <a:gd name="connsiteX0" fmla="*/ 0 w 1010139"/>
              <a:gd name="connsiteY0" fmla="*/ 0 h 17653819"/>
              <a:gd name="connsiteX1" fmla="*/ 1010093 w 1010139"/>
              <a:gd name="connsiteY1" fmla="*/ 0 h 17653819"/>
              <a:gd name="connsiteX2" fmla="*/ 1010093 w 1010139"/>
              <a:gd name="connsiteY2" fmla="*/ 6063774 h 17653819"/>
              <a:gd name="connsiteX3" fmla="*/ 517173 w 1010139"/>
              <a:gd name="connsiteY3" fmla="*/ 6770083 h 17653819"/>
              <a:gd name="connsiteX4" fmla="*/ 1010093 w 1010139"/>
              <a:gd name="connsiteY4" fmla="*/ 7438291 h 17653819"/>
              <a:gd name="connsiteX5" fmla="*/ 1010093 w 1010139"/>
              <a:gd name="connsiteY5" fmla="*/ 17653819 h 17653819"/>
              <a:gd name="connsiteX6" fmla="*/ 0 w 1010139"/>
              <a:gd name="connsiteY6" fmla="*/ 17653819 h 17653819"/>
              <a:gd name="connsiteX7" fmla="*/ 0 w 1010139"/>
              <a:gd name="connsiteY7" fmla="*/ 0 h 17653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10139" h="17653819">
                <a:moveTo>
                  <a:pt x="0" y="0"/>
                </a:moveTo>
                <a:lnTo>
                  <a:pt x="1010093" y="0"/>
                </a:lnTo>
                <a:lnTo>
                  <a:pt x="1010093" y="6063774"/>
                </a:lnTo>
                <a:cubicBezTo>
                  <a:pt x="1015649" y="6385728"/>
                  <a:pt x="518761" y="6410028"/>
                  <a:pt x="517173" y="6770083"/>
                </a:cubicBezTo>
                <a:cubicBezTo>
                  <a:pt x="515585" y="7130138"/>
                  <a:pt x="1001361" y="7147293"/>
                  <a:pt x="1010093" y="7438291"/>
                </a:cubicBezTo>
                <a:lnTo>
                  <a:pt x="1010093" y="17653819"/>
                </a:lnTo>
                <a:lnTo>
                  <a:pt x="0" y="17653819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21" name="Graphic 20" descr="Books with solid fill">
            <a:hlinkClick r:id="rId10" action="ppaction://hlinksldjump"/>
            <a:extLst>
              <a:ext uri="{FF2B5EF4-FFF2-40B4-BE49-F238E27FC236}">
                <a16:creationId xmlns:a16="http://schemas.microsoft.com/office/drawing/2014/main" id="{43B415EE-FA12-4A1C-852E-F87D7FCE9E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6913" y="3757088"/>
            <a:ext cx="483721" cy="483721"/>
          </a:xfrm>
          <a:prstGeom prst="rect">
            <a:avLst/>
          </a:prstGeom>
        </p:spPr>
      </p:pic>
      <p:pic>
        <p:nvPicPr>
          <p:cNvPr id="22" name="Graphic 21" descr="Calligraphy Pen with solid fill">
            <a:hlinkClick r:id="rId11" action="ppaction://hlinksldjump"/>
            <a:extLst>
              <a:ext uri="{FF2B5EF4-FFF2-40B4-BE49-F238E27FC236}">
                <a16:creationId xmlns:a16="http://schemas.microsoft.com/office/drawing/2014/main" id="{4C58993F-665D-42C4-9DAA-8434FE2A2C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66913" y="2305710"/>
            <a:ext cx="483720" cy="483720"/>
          </a:xfrm>
          <a:prstGeom prst="rect">
            <a:avLst/>
          </a:prstGeom>
        </p:spPr>
      </p:pic>
      <p:pic>
        <p:nvPicPr>
          <p:cNvPr id="24" name="Graphic 23" descr="Lightbulb with solid fill">
            <a:hlinkClick r:id="rId12" action="ppaction://hlinksldjump"/>
            <a:extLst>
              <a:ext uri="{FF2B5EF4-FFF2-40B4-BE49-F238E27FC236}">
                <a16:creationId xmlns:a16="http://schemas.microsoft.com/office/drawing/2014/main" id="{D4D596DD-BD82-4ABC-AC3F-EEBA1588F8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6913" y="941613"/>
            <a:ext cx="483720" cy="48372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6B4059B1-5847-4172-8CA4-3677B6A3500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8546" y="87613"/>
            <a:ext cx="1603757" cy="854000"/>
          </a:xfrm>
          <a:prstGeom prst="rect">
            <a:avLst/>
          </a:prstGeom>
        </p:spPr>
      </p:pic>
      <p:pic>
        <p:nvPicPr>
          <p:cNvPr id="31" name="Picture 30" descr="A picture containing text&#10;&#10;Description automatically generated">
            <a:extLst>
              <a:ext uri="{FF2B5EF4-FFF2-40B4-BE49-F238E27FC236}">
                <a16:creationId xmlns:a16="http://schemas.microsoft.com/office/drawing/2014/main" id="{7BDF4F30-3328-4D31-BCE0-3A8FC3FF4B0B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340" t="32999" r="18149" b="32519"/>
          <a:stretch/>
        </p:blipFill>
        <p:spPr>
          <a:xfrm>
            <a:off x="9623502" y="4772722"/>
            <a:ext cx="2568498" cy="2364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7889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8870416-1E66-4042-BB84-9E45F459FB0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E5E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2BC289-22CC-4D6A-ABF2-A2D74FDC1A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11" y="45374"/>
            <a:ext cx="1603757" cy="854000"/>
          </a:xfrm>
          <a:prstGeom prst="rect">
            <a:avLst/>
          </a:prstGeom>
        </p:spPr>
      </p:pic>
      <p:pic>
        <p:nvPicPr>
          <p:cNvPr id="7" name="Picture 6" descr="A picture containing clipart&#10;&#10;Description automatically generated">
            <a:extLst>
              <a:ext uri="{FF2B5EF4-FFF2-40B4-BE49-F238E27FC236}">
                <a16:creationId xmlns:a16="http://schemas.microsoft.com/office/drawing/2014/main" id="{172CFA2F-998B-4FDC-845C-C9E13578E6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579" b="99474" l="9877" r="97394">
                        <a14:foregroundMark x1="46365" y1="6842" x2="53498" y2="11053"/>
                        <a14:foregroundMark x1="43210" y1="3158" x2="43210" y2="3158"/>
                        <a14:foregroundMark x1="24829" y1="27105" x2="30316" y2="34737"/>
                        <a14:foregroundMark x1="52538" y1="1579" x2="52538" y2="1579"/>
                        <a14:foregroundMark x1="68176" y1="23684" x2="68176" y2="23684"/>
                        <a14:foregroundMark x1="66804" y1="23947" x2="71331" y2="68947"/>
                        <a14:foregroundMark x1="72016" y1="39211" x2="74760" y2="72632"/>
                        <a14:foregroundMark x1="65981" y1="46842" x2="69684" y2="61053"/>
                        <a14:foregroundMark x1="66118" y1="40526" x2="69959" y2="53158"/>
                        <a14:foregroundMark x1="69959" y1="53158" x2="70096" y2="53684"/>
                        <a14:foregroundMark x1="64609" y1="44211" x2="66667" y2="52632"/>
                        <a14:foregroundMark x1="72428" y1="35789" x2="77641" y2="47895"/>
                        <a14:foregroundMark x1="91770" y1="57105" x2="91632" y2="67105"/>
                        <a14:foregroundMark x1="91632" y1="67105" x2="91632" y2="67105"/>
                        <a14:foregroundMark x1="93416" y1="44211" x2="94239" y2="55526"/>
                        <a14:foregroundMark x1="87380" y1="22895" x2="91358" y2="36842"/>
                        <a14:foregroundMark x1="86831" y1="21316" x2="88889" y2="27105"/>
                        <a14:foregroundMark x1="87106" y1="19211" x2="89712" y2="26053"/>
                        <a14:foregroundMark x1="87929" y1="16053" x2="88889" y2="22895"/>
                        <a14:foregroundMark x1="83951" y1="21579" x2="85185" y2="28421"/>
                        <a14:foregroundMark x1="83813" y1="21842" x2="84499" y2="27368"/>
                        <a14:foregroundMark x1="82990" y1="19211" x2="84088" y2="22632"/>
                        <a14:foregroundMark x1="21811" y1="91842" x2="25240" y2="97895"/>
                        <a14:foregroundMark x1="67901" y1="76579" x2="72565" y2="89737"/>
                        <a14:foregroundMark x1="71331" y1="50263" x2="76269" y2="82895"/>
                        <a14:foregroundMark x1="59945" y1="55789" x2="63374" y2="85263"/>
                        <a14:foregroundMark x1="63374" y1="85263" x2="63374" y2="85263"/>
                        <a14:foregroundMark x1="55967" y1="68684" x2="57339" y2="81842"/>
                        <a14:foregroundMark x1="47325" y1="63684" x2="60905" y2="82105"/>
                        <a14:foregroundMark x1="46776" y1="67368" x2="56241" y2="87105"/>
                        <a14:foregroundMark x1="54047" y1="73684" x2="61180" y2="92368"/>
                        <a14:foregroundMark x1="53361" y1="56053" x2="62140" y2="85526"/>
                        <a14:foregroundMark x1="56104" y1="40789" x2="56790" y2="49211"/>
                        <a14:foregroundMark x1="55281" y1="37895" x2="57613" y2="50000"/>
                        <a14:foregroundMark x1="52126" y1="13421" x2="55007" y2="27368"/>
                        <a14:foregroundMark x1="92867" y1="53421" x2="90809" y2="66579"/>
                        <a14:foregroundMark x1="90809" y1="66579" x2="86283" y2="77632"/>
                        <a14:foregroundMark x1="79698" y1="82895" x2="79973" y2="98684"/>
                        <a14:foregroundMark x1="69684" y1="78158" x2="76680" y2="99211"/>
                        <a14:foregroundMark x1="60082" y1="80526" x2="67078" y2="93947"/>
                        <a14:foregroundMark x1="57202" y1="87632" x2="59671" y2="97895"/>
                        <a14:foregroundMark x1="77778" y1="66316" x2="86831" y2="99474"/>
                        <a14:foregroundMark x1="82853" y1="64737" x2="87243" y2="95526"/>
                        <a14:foregroundMark x1="91770" y1="47368" x2="86145" y2="66579"/>
                        <a14:foregroundMark x1="93004" y1="31316" x2="96296" y2="54474"/>
                        <a14:foregroundMark x1="95748" y1="40263" x2="97119" y2="48947"/>
                        <a14:foregroundMark x1="95748" y1="36842" x2="97394" y2="51842"/>
                        <a14:foregroundMark x1="96845" y1="59474" x2="95885" y2="62105"/>
                        <a14:foregroundMark x1="85322" y1="30526" x2="85734" y2="33947"/>
                        <a14:foregroundMark x1="87929" y1="13947" x2="87929" y2="13947"/>
                        <a14:foregroundMark x1="22359" y1="14737" x2="22359" y2="14737"/>
                        <a14:foregroundMark x1="42936" y1="4211" x2="43759" y2="7632"/>
                        <a14:foregroundMark x1="42661" y1="6316" x2="43484" y2="894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79864" y="4271345"/>
            <a:ext cx="4962293" cy="258665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DC6600D-5536-4A83-BD03-823D897B756C}"/>
              </a:ext>
            </a:extLst>
          </p:cNvPr>
          <p:cNvSpPr/>
          <p:nvPr/>
        </p:nvSpPr>
        <p:spPr>
          <a:xfrm>
            <a:off x="12294511" y="673805"/>
            <a:ext cx="11707907" cy="5510390"/>
          </a:xfrm>
          <a:prstGeom prst="rect">
            <a:avLst/>
          </a:prstGeom>
          <a:solidFill>
            <a:srgbClr val="FDE398"/>
          </a:solidFill>
          <a:ln w="38100">
            <a:solidFill>
              <a:srgbClr val="DA5C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10536C8-9574-4EB0-8E7A-DECEB038E125}"/>
              </a:ext>
            </a:extLst>
          </p:cNvPr>
          <p:cNvSpPr txBox="1"/>
          <p:nvPr/>
        </p:nvSpPr>
        <p:spPr>
          <a:xfrm>
            <a:off x="4382429" y="2384612"/>
            <a:ext cx="552225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 err="1">
                <a:ln w="12700">
                  <a:solidFill>
                    <a:schemeClr val="tx1"/>
                  </a:solidFill>
                </a:ln>
                <a:solidFill>
                  <a:srgbClr val="EFEEDE"/>
                </a:solidFill>
                <a:latin typeface="iCiel Cadena" panose="02000503000000020004" pitchFamily="50" charset="0"/>
              </a:rPr>
              <a:t>Nội</a:t>
            </a:r>
            <a:r>
              <a:rPr lang="en-US" sz="6000" b="1" dirty="0">
                <a:ln w="12700">
                  <a:solidFill>
                    <a:schemeClr val="tx1"/>
                  </a:solidFill>
                </a:ln>
                <a:solidFill>
                  <a:srgbClr val="EFEEDE"/>
                </a:solidFill>
                <a:latin typeface="iCiel Cadena" panose="02000503000000020004" pitchFamily="50" charset="0"/>
              </a:rPr>
              <a:t> dung 1</a:t>
            </a:r>
            <a:endParaRPr lang="vi-VN" sz="6000" b="1" dirty="0">
              <a:ln w="12700">
                <a:solidFill>
                  <a:schemeClr val="tx1"/>
                </a:solidFill>
              </a:ln>
              <a:solidFill>
                <a:srgbClr val="EFEEDE"/>
              </a:solidFill>
              <a:latin typeface="iCiel Cadena" panose="0200050300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3115554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1F4E2EC-A3FD-4E38-B3C6-E32D116B723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E5E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BDF503-ED52-4020-BC1C-BB4ECAE72C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11" y="45374"/>
            <a:ext cx="1603757" cy="854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1FB0049-A5A9-4FB3-8DFF-263B5D60D524}"/>
              </a:ext>
            </a:extLst>
          </p:cNvPr>
          <p:cNvSpPr/>
          <p:nvPr/>
        </p:nvSpPr>
        <p:spPr>
          <a:xfrm>
            <a:off x="251012" y="1123492"/>
            <a:ext cx="11707907" cy="5510390"/>
          </a:xfrm>
          <a:prstGeom prst="rect">
            <a:avLst/>
          </a:prstGeom>
          <a:solidFill>
            <a:srgbClr val="FDE398"/>
          </a:solidFill>
          <a:ln w="38100">
            <a:solidFill>
              <a:srgbClr val="DA5C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9" name="Picture 8" descr="A picture containing clipart&#10;&#10;Description automatically generated">
            <a:extLst>
              <a:ext uri="{FF2B5EF4-FFF2-40B4-BE49-F238E27FC236}">
                <a16:creationId xmlns:a16="http://schemas.microsoft.com/office/drawing/2014/main" id="{85FB5637-3CF7-4875-856D-6CB46D1128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579" b="99474" l="9877" r="97394">
                        <a14:foregroundMark x1="46365" y1="6842" x2="53498" y2="11053"/>
                        <a14:foregroundMark x1="43210" y1="3158" x2="43210" y2="3158"/>
                        <a14:foregroundMark x1="24829" y1="27105" x2="30316" y2="34737"/>
                        <a14:foregroundMark x1="52538" y1="1579" x2="52538" y2="1579"/>
                        <a14:foregroundMark x1="68176" y1="23684" x2="68176" y2="23684"/>
                        <a14:foregroundMark x1="66804" y1="23947" x2="71331" y2="68947"/>
                        <a14:foregroundMark x1="72016" y1="39211" x2="74760" y2="72632"/>
                        <a14:foregroundMark x1="65981" y1="46842" x2="69684" y2="61053"/>
                        <a14:foregroundMark x1="66118" y1="40526" x2="69959" y2="53158"/>
                        <a14:foregroundMark x1="69959" y1="53158" x2="70096" y2="53684"/>
                        <a14:foregroundMark x1="64609" y1="44211" x2="66667" y2="52632"/>
                        <a14:foregroundMark x1="72428" y1="35789" x2="77641" y2="47895"/>
                        <a14:foregroundMark x1="91770" y1="57105" x2="91632" y2="67105"/>
                        <a14:foregroundMark x1="91632" y1="67105" x2="91632" y2="67105"/>
                        <a14:foregroundMark x1="93416" y1="44211" x2="94239" y2="55526"/>
                        <a14:foregroundMark x1="87380" y1="22895" x2="91358" y2="36842"/>
                        <a14:foregroundMark x1="86831" y1="21316" x2="88889" y2="27105"/>
                        <a14:foregroundMark x1="87106" y1="19211" x2="89712" y2="26053"/>
                        <a14:foregroundMark x1="87929" y1="16053" x2="88889" y2="22895"/>
                        <a14:foregroundMark x1="83951" y1="21579" x2="85185" y2="28421"/>
                        <a14:foregroundMark x1="83813" y1="21842" x2="84499" y2="27368"/>
                        <a14:foregroundMark x1="82990" y1="19211" x2="84088" y2="22632"/>
                        <a14:foregroundMark x1="21811" y1="91842" x2="25240" y2="97895"/>
                        <a14:foregroundMark x1="67901" y1="76579" x2="72565" y2="89737"/>
                        <a14:foregroundMark x1="71331" y1="50263" x2="76269" y2="82895"/>
                        <a14:foregroundMark x1="59945" y1="55789" x2="63374" y2="85263"/>
                        <a14:foregroundMark x1="63374" y1="85263" x2="63374" y2="85263"/>
                        <a14:foregroundMark x1="55967" y1="68684" x2="57339" y2="81842"/>
                        <a14:foregroundMark x1="47325" y1="63684" x2="60905" y2="82105"/>
                        <a14:foregroundMark x1="46776" y1="67368" x2="56241" y2="87105"/>
                        <a14:foregroundMark x1="54047" y1="73684" x2="61180" y2="92368"/>
                        <a14:foregroundMark x1="53361" y1="56053" x2="62140" y2="85526"/>
                        <a14:foregroundMark x1="56104" y1="40789" x2="56790" y2="49211"/>
                        <a14:foregroundMark x1="55281" y1="37895" x2="57613" y2="50000"/>
                        <a14:foregroundMark x1="52126" y1="13421" x2="55007" y2="27368"/>
                        <a14:foregroundMark x1="92867" y1="53421" x2="90809" y2="66579"/>
                        <a14:foregroundMark x1="90809" y1="66579" x2="86283" y2="77632"/>
                        <a14:foregroundMark x1="79698" y1="82895" x2="79973" y2="98684"/>
                        <a14:foregroundMark x1="69684" y1="78158" x2="76680" y2="99211"/>
                        <a14:foregroundMark x1="60082" y1="80526" x2="67078" y2="93947"/>
                        <a14:foregroundMark x1="57202" y1="87632" x2="59671" y2="97895"/>
                        <a14:foregroundMark x1="77778" y1="66316" x2="86831" y2="99474"/>
                        <a14:foregroundMark x1="82853" y1="64737" x2="87243" y2="95526"/>
                        <a14:foregroundMark x1="91770" y1="47368" x2="86145" y2="66579"/>
                        <a14:foregroundMark x1="93004" y1="31316" x2="96296" y2="54474"/>
                        <a14:foregroundMark x1="95748" y1="40263" x2="97119" y2="48947"/>
                        <a14:foregroundMark x1="95748" y1="36842" x2="97394" y2="51842"/>
                        <a14:foregroundMark x1="96845" y1="59474" x2="95885" y2="62105"/>
                        <a14:foregroundMark x1="85322" y1="30526" x2="85734" y2="33947"/>
                        <a14:foregroundMark x1="87929" y1="13947" x2="87929" y2="13947"/>
                        <a14:foregroundMark x1="22359" y1="14737" x2="22359" y2="14737"/>
                        <a14:foregroundMark x1="42936" y1="4211" x2="43759" y2="7632"/>
                        <a14:foregroundMark x1="42661" y1="6316" x2="43484" y2="894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8279" y="5256656"/>
            <a:ext cx="3072052" cy="160134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D3367B4-E005-4DC7-9352-706715C3FEF9}"/>
              </a:ext>
            </a:extLst>
          </p:cNvPr>
          <p:cNvSpPr txBox="1"/>
          <p:nvPr/>
        </p:nvSpPr>
        <p:spPr>
          <a:xfrm>
            <a:off x="4167932" y="224118"/>
            <a:ext cx="385613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 err="1">
                <a:ln w="12700">
                  <a:solidFill>
                    <a:schemeClr val="tx1"/>
                  </a:solidFill>
                </a:ln>
                <a:solidFill>
                  <a:srgbClr val="EFEEDE"/>
                </a:solidFill>
                <a:latin typeface="iCiel Cadena" panose="02000503000000020004" pitchFamily="50" charset="0"/>
              </a:rPr>
              <a:t>Nội</a:t>
            </a:r>
            <a:r>
              <a:rPr lang="en-US" sz="4400" b="1" dirty="0">
                <a:ln w="12700">
                  <a:solidFill>
                    <a:schemeClr val="tx1"/>
                  </a:solidFill>
                </a:ln>
                <a:solidFill>
                  <a:srgbClr val="EFEEDE"/>
                </a:solidFill>
                <a:latin typeface="iCiel Cadena" panose="02000503000000020004" pitchFamily="50" charset="0"/>
              </a:rPr>
              <a:t> dung 1</a:t>
            </a:r>
            <a:endParaRPr lang="vi-VN" sz="4400" b="1" dirty="0">
              <a:ln w="12700">
                <a:solidFill>
                  <a:schemeClr val="tx1"/>
                </a:solidFill>
              </a:ln>
              <a:solidFill>
                <a:srgbClr val="EFEEDE"/>
              </a:solidFill>
              <a:latin typeface="iCiel Cadena" panose="0200050300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15970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D01F750-5638-4A2F-AD29-7740BDD304B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A9D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0F3610-01AF-4E7C-B159-87F0DBF0BA46}"/>
              </a:ext>
            </a:extLst>
          </p:cNvPr>
          <p:cNvSpPr txBox="1"/>
          <p:nvPr/>
        </p:nvSpPr>
        <p:spPr>
          <a:xfrm>
            <a:off x="3334870" y="2828835"/>
            <a:ext cx="55222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>
                <a:ln w="12700">
                  <a:solidFill>
                    <a:schemeClr val="tx1"/>
                  </a:solidFill>
                </a:ln>
                <a:solidFill>
                  <a:srgbClr val="473A2C"/>
                </a:solidFill>
                <a:latin typeface="iCiel Cadena" panose="02000503000000020004" pitchFamily="50" charset="0"/>
              </a:rPr>
              <a:t>Nội dung 2</a:t>
            </a:r>
            <a:endParaRPr lang="vi-VN" sz="7200" b="1">
              <a:ln w="12700">
                <a:solidFill>
                  <a:schemeClr val="tx1"/>
                </a:solidFill>
              </a:ln>
              <a:solidFill>
                <a:srgbClr val="473A2C"/>
              </a:solidFill>
              <a:latin typeface="iCiel Cadena" panose="02000503000000020004" pitchFamily="50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C15025-C060-4644-8CDE-0E75DA7C19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00" y="3619499"/>
            <a:ext cx="3019335" cy="301933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53332C5-43DB-408F-AACC-640AC80A5D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11" y="45374"/>
            <a:ext cx="1603757" cy="854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197766E-DAFC-4B59-956C-52799A1A68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596" b="90576" l="7614" r="94091">
                        <a14:foregroundMark x1="43295" y1="7167" x2="63068" y2="9086"/>
                        <a14:foregroundMark x1="85795" y1="46275" x2="87273" y2="65801"/>
                        <a14:foregroundMark x1="68523" y1="35497" x2="65341" y2="82280"/>
                        <a14:foregroundMark x1="58750" y1="46670" x2="66023" y2="56433"/>
                        <a14:foregroundMark x1="66023" y1="56433" x2="67045" y2="65801"/>
                        <a14:foregroundMark x1="59886" y1="43510" x2="69886" y2="73081"/>
                        <a14:foregroundMark x1="64545" y1="41591" x2="73068" y2="67664"/>
                        <a14:foregroundMark x1="7727" y1="56095" x2="8182" y2="65914"/>
                        <a14:foregroundMark x1="25227" y1="68736" x2="40909" y2="82675"/>
                        <a14:foregroundMark x1="33523" y1="83521" x2="60909" y2="84876"/>
                        <a14:foregroundMark x1="52614" y1="90519" x2="59432" y2="90068"/>
                        <a14:foregroundMark x1="47273" y1="88600" x2="53068" y2="89334"/>
                        <a14:foregroundMark x1="69659" y1="6546" x2="71364" y2="8860"/>
                        <a14:foregroundMark x1="22045" y1="14052" x2="37727" y2="19018"/>
                        <a14:foregroundMark x1="50455" y1="3894" x2="51818" y2="5926"/>
                        <a14:foregroundMark x1="81932" y1="31659" x2="87500" y2="40745"/>
                        <a14:foregroundMark x1="73864" y1="11174" x2="73864" y2="11174"/>
                        <a14:foregroundMark x1="84091" y1="26411" x2="84091" y2="26411"/>
                        <a14:foregroundMark x1="87500" y1="31377" x2="87500" y2="31377"/>
                        <a14:foregroundMark x1="82614" y1="22912" x2="82614" y2="22912"/>
                        <a14:foregroundMark x1="32614" y1="27991" x2="46023" y2="60497"/>
                        <a14:foregroundMark x1="33295" y1="11400" x2="33864" y2="12980"/>
                        <a14:foregroundMark x1="15795" y1="35045" x2="15795" y2="35045"/>
                        <a14:foregroundMark x1="17955" y1="32788" x2="17955" y2="32788"/>
                        <a14:foregroundMark x1="19432" y1="31208" x2="19432" y2="31208"/>
                        <a14:foregroundMark x1="20909" y1="29458" x2="20909" y2="29458"/>
                        <a14:foregroundMark x1="21705" y1="28612" x2="21705" y2="28612"/>
                        <a14:foregroundMark x1="19886" y1="30418" x2="20114" y2="30418"/>
                        <a14:foregroundMark x1="13068" y1="38713" x2="13068" y2="38713"/>
                        <a14:foregroundMark x1="13409" y1="37641" x2="13409" y2="37641"/>
                        <a14:foregroundMark x1="10909" y1="41422" x2="10909" y2="41422"/>
                        <a14:foregroundMark x1="17273" y1="72856" x2="17273" y2="72856"/>
                        <a14:foregroundMark x1="13636" y1="70542" x2="13636" y2="70542"/>
                        <a14:foregroundMark x1="9773" y1="67664" x2="9773" y2="67664"/>
                        <a14:foregroundMark x1="17727" y1="76298" x2="17727" y2="76298"/>
                        <a14:foregroundMark x1="22727" y1="82731" x2="22727" y2="82731"/>
                        <a14:foregroundMark x1="17386" y1="74549" x2="17386" y2="74549"/>
                        <a14:foregroundMark x1="21250" y1="81151" x2="21250" y2="81151"/>
                        <a14:foregroundMark x1="19318" y1="79289" x2="19318" y2="79289"/>
                        <a14:foregroundMark x1="20341" y1="80135" x2="20341" y2="80135"/>
                        <a14:foregroundMark x1="22159" y1="81998" x2="22159" y2="81998"/>
                        <a14:foregroundMark x1="35114" y1="87698" x2="35114" y2="87698"/>
                        <a14:foregroundMark x1="20568" y1="86569" x2="20568" y2="86569"/>
                        <a14:foregroundMark x1="60114" y1="90632" x2="60114" y2="90632"/>
                        <a14:foregroundMark x1="65455" y1="90632" x2="65455" y2="90632"/>
                        <a14:foregroundMark x1="71932" y1="89898" x2="71932" y2="89898"/>
                        <a14:foregroundMark x1="77386" y1="88318" x2="77386" y2="88318"/>
                        <a14:foregroundMark x1="76932" y1="84255" x2="76932" y2="84255"/>
                        <a14:foregroundMark x1="76477" y1="78217" x2="76477" y2="78217"/>
                        <a14:foregroundMark x1="78409" y1="75847" x2="78409" y2="75847"/>
                        <a14:foregroundMark x1="85682" y1="72009" x2="85682" y2="72009"/>
                        <a14:foregroundMark x1="87386" y1="70260" x2="87386" y2="70260"/>
                        <a14:foregroundMark x1="89886" y1="67833" x2="89886" y2="67833"/>
                        <a14:foregroundMark x1="88182" y1="31828" x2="88182" y2="31828"/>
                        <a14:foregroundMark x1="86705" y1="29402" x2="86705" y2="29402"/>
                        <a14:foregroundMark x1="78182" y1="16591" x2="78182" y2="16591"/>
                        <a14:foregroundMark x1="76250" y1="14052" x2="76250" y2="14052"/>
                        <a14:foregroundMark x1="81136" y1="20655" x2="81136" y2="20655"/>
                        <a14:foregroundMark x1="85568" y1="27201" x2="85568" y2="27201"/>
                        <a14:foregroundMark x1="72273" y1="9086" x2="72273" y2="9086"/>
                        <a14:foregroundMark x1="68295" y1="5587" x2="68295" y2="5587"/>
                        <a14:foregroundMark x1="66705" y1="6659" x2="66705" y2="6659"/>
                        <a14:foregroundMark x1="57614" y1="4740" x2="57614" y2="4740"/>
                        <a14:foregroundMark x1="60568" y1="5023" x2="60568" y2="5023"/>
                        <a14:foregroundMark x1="42159" y1="5700" x2="42159" y2="5700"/>
                        <a14:foregroundMark x1="36818" y1="7844" x2="36818" y2="7844"/>
                        <a14:foregroundMark x1="44091" y1="5643" x2="44091" y2="5643"/>
                        <a14:foregroundMark x1="39432" y1="6603" x2="39432" y2="6603"/>
                        <a14:foregroundMark x1="33977" y1="9029" x2="33977" y2="9029"/>
                        <a14:foregroundMark x1="31818" y1="11005" x2="31818" y2="11005"/>
                        <a14:foregroundMark x1="33068" y1="9989" x2="33068" y2="9989"/>
                        <a14:foregroundMark x1="17045" y1="13600" x2="17273" y2="13600"/>
                        <a14:foregroundMark x1="20341" y1="12472" x2="19886" y2="12585"/>
                        <a14:foregroundMark x1="15795" y1="14616" x2="14886" y2="16253"/>
                        <a14:foregroundMark x1="50000" y1="2596" x2="50000" y2="2596"/>
                        <a14:foregroundMark x1="74659" y1="6828" x2="74659" y2="6828"/>
                        <a14:foregroundMark x1="91932" y1="39729" x2="91932" y2="39729"/>
                        <a14:foregroundMark x1="94091" y1="60102" x2="94091" y2="601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1712" y="3114583"/>
            <a:ext cx="2000940" cy="4029165"/>
          </a:xfrm>
          <a:prstGeom prst="rect">
            <a:avLst/>
          </a:prstGeom>
        </p:spPr>
      </p:pic>
      <p:pic>
        <p:nvPicPr>
          <p:cNvPr id="13" name="Picture 12" descr="A picture containing text&#10;&#10;Description automatically generated">
            <a:extLst>
              <a:ext uri="{FF2B5EF4-FFF2-40B4-BE49-F238E27FC236}">
                <a16:creationId xmlns:a16="http://schemas.microsoft.com/office/drawing/2014/main" id="{22F4237A-C78B-40E7-A21F-872A133554F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7350" y="4159249"/>
            <a:ext cx="1376746" cy="23495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BC88BD7-B262-4AA3-8848-7B33AC9D6490}"/>
              </a:ext>
            </a:extLst>
          </p:cNvPr>
          <p:cNvSpPr/>
          <p:nvPr/>
        </p:nvSpPr>
        <p:spPr>
          <a:xfrm>
            <a:off x="12192000" y="472374"/>
            <a:ext cx="10312400" cy="317500"/>
          </a:xfrm>
          <a:prstGeom prst="rect">
            <a:avLst/>
          </a:prstGeom>
          <a:solidFill>
            <a:srgbClr val="9569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4E6057B-7839-4208-9BEE-7F61D530FFBD}"/>
              </a:ext>
            </a:extLst>
          </p:cNvPr>
          <p:cNvSpPr/>
          <p:nvPr/>
        </p:nvSpPr>
        <p:spPr>
          <a:xfrm>
            <a:off x="-10337950" y="6132829"/>
            <a:ext cx="10312400" cy="317500"/>
          </a:xfrm>
          <a:prstGeom prst="rect">
            <a:avLst/>
          </a:prstGeom>
          <a:solidFill>
            <a:srgbClr val="9569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253505603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0C52527-DA9C-4C78-A0D6-3FDC816229D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A9D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30A44C6-F916-42DE-B1ED-F86EA6DCD3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11" y="159674"/>
            <a:ext cx="1603757" cy="854000"/>
          </a:xfrm>
          <a:prstGeom prst="rect">
            <a:avLst/>
          </a:prstGeom>
        </p:spPr>
      </p:pic>
      <p:pic>
        <p:nvPicPr>
          <p:cNvPr id="11" name="Picture 10" descr="A picture containing text&#10;&#10;Description automatically generated">
            <a:extLst>
              <a:ext uri="{FF2B5EF4-FFF2-40B4-BE49-F238E27FC236}">
                <a16:creationId xmlns:a16="http://schemas.microsoft.com/office/drawing/2014/main" id="{169A145E-6657-4AB5-8285-6A0FC3A260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9096" y="4508500"/>
            <a:ext cx="1376746" cy="23495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9844053-40C7-4719-B25B-72A8293AEB3C}"/>
              </a:ext>
            </a:extLst>
          </p:cNvPr>
          <p:cNvSpPr txBox="1"/>
          <p:nvPr/>
        </p:nvSpPr>
        <p:spPr>
          <a:xfrm>
            <a:off x="3334870" y="851068"/>
            <a:ext cx="552225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>
                <a:ln w="12700">
                  <a:solidFill>
                    <a:schemeClr val="tx1"/>
                  </a:solidFill>
                </a:ln>
                <a:solidFill>
                  <a:srgbClr val="473A2C"/>
                </a:solidFill>
                <a:latin typeface="iCiel Cadena" panose="02000503000000020004" pitchFamily="50" charset="0"/>
              </a:rPr>
              <a:t>Nội dung 2</a:t>
            </a:r>
            <a:endParaRPr lang="vi-VN" sz="4400" b="1">
              <a:ln w="12700">
                <a:solidFill>
                  <a:schemeClr val="tx1"/>
                </a:solidFill>
              </a:ln>
              <a:solidFill>
                <a:srgbClr val="473A2C"/>
              </a:solidFill>
              <a:latin typeface="iCiel Cadena" panose="02000503000000020004" pitchFamily="50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64865E0-3942-4F04-AB54-1A4BB736EE08}"/>
              </a:ext>
            </a:extLst>
          </p:cNvPr>
          <p:cNvSpPr/>
          <p:nvPr/>
        </p:nvSpPr>
        <p:spPr>
          <a:xfrm>
            <a:off x="1879600" y="431800"/>
            <a:ext cx="10312400" cy="317500"/>
          </a:xfrm>
          <a:prstGeom prst="rect">
            <a:avLst/>
          </a:prstGeom>
          <a:solidFill>
            <a:srgbClr val="9569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65BE614-B3F9-4BDB-BB96-F4C29A79C448}"/>
              </a:ext>
            </a:extLst>
          </p:cNvPr>
          <p:cNvSpPr/>
          <p:nvPr/>
        </p:nvSpPr>
        <p:spPr>
          <a:xfrm>
            <a:off x="0" y="6159500"/>
            <a:ext cx="10312400" cy="317500"/>
          </a:xfrm>
          <a:prstGeom prst="rect">
            <a:avLst/>
          </a:prstGeom>
          <a:solidFill>
            <a:srgbClr val="9569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ACC74C7-1EF4-4CF6-80F9-00677166E4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60991" y="3838665"/>
            <a:ext cx="3019335" cy="301933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7511B52-F50B-4471-B5A6-B69BD98ACD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596" b="90576" l="7614" r="94091">
                        <a14:foregroundMark x1="43295" y1="7167" x2="63068" y2="9086"/>
                        <a14:foregroundMark x1="85795" y1="46275" x2="87273" y2="65801"/>
                        <a14:foregroundMark x1="68523" y1="35497" x2="65341" y2="82280"/>
                        <a14:foregroundMark x1="58750" y1="46670" x2="66023" y2="56433"/>
                        <a14:foregroundMark x1="66023" y1="56433" x2="67045" y2="65801"/>
                        <a14:foregroundMark x1="59886" y1="43510" x2="69886" y2="73081"/>
                        <a14:foregroundMark x1="64545" y1="41591" x2="73068" y2="67664"/>
                        <a14:foregroundMark x1="7727" y1="56095" x2="8182" y2="65914"/>
                        <a14:foregroundMark x1="25227" y1="68736" x2="40909" y2="82675"/>
                        <a14:foregroundMark x1="33523" y1="83521" x2="60909" y2="84876"/>
                        <a14:foregroundMark x1="52614" y1="90519" x2="59432" y2="90068"/>
                        <a14:foregroundMark x1="47273" y1="88600" x2="53068" y2="89334"/>
                        <a14:foregroundMark x1="69659" y1="6546" x2="71364" y2="8860"/>
                        <a14:foregroundMark x1="22045" y1="14052" x2="37727" y2="19018"/>
                        <a14:foregroundMark x1="50455" y1="3894" x2="51818" y2="5926"/>
                        <a14:foregroundMark x1="81932" y1="31659" x2="87500" y2="40745"/>
                        <a14:foregroundMark x1="73864" y1="11174" x2="73864" y2="11174"/>
                        <a14:foregroundMark x1="84091" y1="26411" x2="84091" y2="26411"/>
                        <a14:foregroundMark x1="87500" y1="31377" x2="87500" y2="31377"/>
                        <a14:foregroundMark x1="82614" y1="22912" x2="82614" y2="22912"/>
                        <a14:foregroundMark x1="32614" y1="27991" x2="46023" y2="60497"/>
                        <a14:foregroundMark x1="33295" y1="11400" x2="33864" y2="12980"/>
                        <a14:foregroundMark x1="15795" y1="35045" x2="15795" y2="35045"/>
                        <a14:foregroundMark x1="17955" y1="32788" x2="17955" y2="32788"/>
                        <a14:foregroundMark x1="19432" y1="31208" x2="19432" y2="31208"/>
                        <a14:foregroundMark x1="20909" y1="29458" x2="20909" y2="29458"/>
                        <a14:foregroundMark x1="21705" y1="28612" x2="21705" y2="28612"/>
                        <a14:foregroundMark x1="19886" y1="30418" x2="20114" y2="30418"/>
                        <a14:foregroundMark x1="13068" y1="38713" x2="13068" y2="38713"/>
                        <a14:foregroundMark x1="13409" y1="37641" x2="13409" y2="37641"/>
                        <a14:foregroundMark x1="10909" y1="41422" x2="10909" y2="41422"/>
                        <a14:foregroundMark x1="17273" y1="72856" x2="17273" y2="72856"/>
                        <a14:foregroundMark x1="13636" y1="70542" x2="13636" y2="70542"/>
                        <a14:foregroundMark x1="9773" y1="67664" x2="9773" y2="67664"/>
                        <a14:foregroundMark x1="17727" y1="76298" x2="17727" y2="76298"/>
                        <a14:foregroundMark x1="22727" y1="82731" x2="22727" y2="82731"/>
                        <a14:foregroundMark x1="17386" y1="74549" x2="17386" y2="74549"/>
                        <a14:foregroundMark x1="21250" y1="81151" x2="21250" y2="81151"/>
                        <a14:foregroundMark x1="19318" y1="79289" x2="19318" y2="79289"/>
                        <a14:foregroundMark x1="20341" y1="80135" x2="20341" y2="80135"/>
                        <a14:foregroundMark x1="22159" y1="81998" x2="22159" y2="81998"/>
                        <a14:foregroundMark x1="35114" y1="87698" x2="35114" y2="87698"/>
                        <a14:foregroundMark x1="20568" y1="86569" x2="20568" y2="86569"/>
                        <a14:foregroundMark x1="60114" y1="90632" x2="60114" y2="90632"/>
                        <a14:foregroundMark x1="65455" y1="90632" x2="65455" y2="90632"/>
                        <a14:foregroundMark x1="71932" y1="89898" x2="71932" y2="89898"/>
                        <a14:foregroundMark x1="77386" y1="88318" x2="77386" y2="88318"/>
                        <a14:foregroundMark x1="76932" y1="84255" x2="76932" y2="84255"/>
                        <a14:foregroundMark x1="76477" y1="78217" x2="76477" y2="78217"/>
                        <a14:foregroundMark x1="78409" y1="75847" x2="78409" y2="75847"/>
                        <a14:foregroundMark x1="85682" y1="72009" x2="85682" y2="72009"/>
                        <a14:foregroundMark x1="87386" y1="70260" x2="87386" y2="70260"/>
                        <a14:foregroundMark x1="89886" y1="67833" x2="89886" y2="67833"/>
                        <a14:foregroundMark x1="88182" y1="31828" x2="88182" y2="31828"/>
                        <a14:foregroundMark x1="86705" y1="29402" x2="86705" y2="29402"/>
                        <a14:foregroundMark x1="78182" y1="16591" x2="78182" y2="16591"/>
                        <a14:foregroundMark x1="76250" y1="14052" x2="76250" y2="14052"/>
                        <a14:foregroundMark x1="81136" y1="20655" x2="81136" y2="20655"/>
                        <a14:foregroundMark x1="85568" y1="27201" x2="85568" y2="27201"/>
                        <a14:foregroundMark x1="72273" y1="9086" x2="72273" y2="9086"/>
                        <a14:foregroundMark x1="68295" y1="5587" x2="68295" y2="5587"/>
                        <a14:foregroundMark x1="66705" y1="6659" x2="66705" y2="6659"/>
                        <a14:foregroundMark x1="57614" y1="4740" x2="57614" y2="4740"/>
                        <a14:foregroundMark x1="60568" y1="5023" x2="60568" y2="5023"/>
                        <a14:foregroundMark x1="42159" y1="5700" x2="42159" y2="5700"/>
                        <a14:foregroundMark x1="36818" y1="7844" x2="36818" y2="7844"/>
                        <a14:foregroundMark x1="44091" y1="5643" x2="44091" y2="5643"/>
                        <a14:foregroundMark x1="39432" y1="6603" x2="39432" y2="6603"/>
                        <a14:foregroundMark x1="33977" y1="9029" x2="33977" y2="9029"/>
                        <a14:foregroundMark x1="31818" y1="11005" x2="31818" y2="11005"/>
                        <a14:foregroundMark x1="33068" y1="9989" x2="33068" y2="9989"/>
                        <a14:foregroundMark x1="17045" y1="13600" x2="17273" y2="13600"/>
                        <a14:foregroundMark x1="20341" y1="12472" x2="19886" y2="12585"/>
                        <a14:foregroundMark x1="15795" y1="14616" x2="14886" y2="16253"/>
                        <a14:foregroundMark x1="50000" y1="2596" x2="50000" y2="2596"/>
                        <a14:foregroundMark x1="74659" y1="6828" x2="74659" y2="6828"/>
                        <a14:foregroundMark x1="91932" y1="39729" x2="91932" y2="39729"/>
                        <a14:foregroundMark x1="94091" y1="60102" x2="94091" y2="601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5312" y="2693853"/>
            <a:ext cx="2000940" cy="4029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1413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EEBEC00-4156-4A40-9377-FB67380215A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2C8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223F8FB-E010-4682-ACA2-7F4B87AB6D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63042"/>
            <a:ext cx="1919111" cy="239888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0B1D214-6AB5-4AB2-ACA9-C6093AF0E7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6089" y="168489"/>
            <a:ext cx="1603757" cy="854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F554820-732B-47B3-AB6E-47900B9FF2C9}"/>
              </a:ext>
            </a:extLst>
          </p:cNvPr>
          <p:cNvSpPr txBox="1"/>
          <p:nvPr/>
        </p:nvSpPr>
        <p:spPr>
          <a:xfrm>
            <a:off x="3884544" y="2875002"/>
            <a:ext cx="442291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>
                <a:ln w="12700">
                  <a:solidFill>
                    <a:schemeClr val="tx1"/>
                  </a:solidFill>
                </a:ln>
                <a:solidFill>
                  <a:srgbClr val="DA5C45"/>
                </a:solidFill>
                <a:latin typeface="iCiel Cadena" panose="02000503000000020004" pitchFamily="50" charset="0"/>
              </a:rPr>
              <a:t>Nội dung 3</a:t>
            </a:r>
            <a:endParaRPr lang="vi-VN" sz="6600" b="1">
              <a:ln w="12700">
                <a:solidFill>
                  <a:schemeClr val="tx1"/>
                </a:solidFill>
              </a:ln>
              <a:solidFill>
                <a:srgbClr val="DA5C45"/>
              </a:solidFill>
              <a:latin typeface="iCiel Cadena" panose="02000503000000020004" pitchFamily="50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190C108-1CE4-48AA-9DC8-2A736DCFA0C4}"/>
              </a:ext>
            </a:extLst>
          </p:cNvPr>
          <p:cNvGrpSpPr/>
          <p:nvPr/>
        </p:nvGrpSpPr>
        <p:grpSpPr>
          <a:xfrm>
            <a:off x="1145577" y="7251977"/>
            <a:ext cx="9426222" cy="5703434"/>
            <a:chOff x="643467" y="559077"/>
            <a:chExt cx="9426222" cy="5703434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53D17D1-613C-400F-AC3E-9FE85E26B02F}"/>
                </a:ext>
              </a:extLst>
            </p:cNvPr>
            <p:cNvSpPr/>
            <p:nvPr/>
          </p:nvSpPr>
          <p:spPr>
            <a:xfrm>
              <a:off x="643467" y="559077"/>
              <a:ext cx="9426222" cy="5667022"/>
            </a:xfrm>
            <a:prstGeom prst="rect">
              <a:avLst/>
            </a:prstGeom>
            <a:solidFill>
              <a:srgbClr val="FEAB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pic>
          <p:nvPicPr>
            <p:cNvPr id="14" name="Picture 13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9508FD87-2138-4D53-A617-A002D59943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9740" l="9865" r="99552">
                          <a14:foregroundMark x1="89148" y1="42969" x2="99641" y2="58906"/>
                          <a14:foregroundMark x1="71839" y1="39323" x2="71839" y2="39323"/>
                          <a14:foregroundMark x1="67265" y1="35573" x2="87444" y2="55000"/>
                          <a14:foregroundMark x1="87444" y1="55000" x2="87444" y2="55000"/>
                          <a14:foregroundMark x1="78027" y1="41458" x2="98655" y2="59948"/>
                          <a14:foregroundMark x1="98655" y1="59948" x2="99013" y2="60573"/>
                          <a14:foregroundMark x1="82332" y1="41667" x2="86547" y2="51198"/>
                          <a14:foregroundMark x1="50852" y1="42813" x2="48879" y2="53698"/>
                          <a14:foregroundMark x1="48879" y1="53698" x2="52287" y2="60885"/>
                          <a14:foregroundMark x1="52287" y1="60885" x2="52556" y2="61094"/>
                          <a14:foregroundMark x1="43767" y1="38854" x2="49417" y2="55313"/>
                          <a14:foregroundMark x1="45471" y1="40833" x2="55964" y2="61875"/>
                          <a14:foregroundMark x1="55964" y1="61875" x2="55964" y2="61875"/>
                          <a14:foregroundMark x1="44305" y1="60260" x2="45740" y2="68333"/>
                          <a14:foregroundMark x1="25594" y1="50387" x2="40897" y2="79531"/>
                          <a14:foregroundMark x1="25381" y1="66354" x2="51390" y2="82969"/>
                          <a14:foregroundMark x1="24215" y1="60417" x2="61525" y2="99271"/>
                          <a14:foregroundMark x1="61525" y1="99271" x2="62152" y2="99740"/>
                          <a14:foregroundMark x1="66457" y1="68646" x2="76682" y2="88906"/>
                          <a14:foregroundMark x1="76682" y1="88906" x2="76682" y2="88906"/>
                          <a14:foregroundMark x1="74350" y1="64844" x2="85112" y2="87917"/>
                          <a14:foregroundMark x1="85112" y1="87917" x2="85112" y2="87917"/>
                          <a14:foregroundMark x1="74350" y1="66354" x2="84305" y2="93229"/>
                          <a14:foregroundMark x1="84305" y1="93229" x2="84305" y2="93021"/>
                          <a14:foregroundMark x1="82870" y1="72448" x2="89955" y2="85781"/>
                          <a14:foregroundMark x1="89955" y1="85781" x2="89955" y2="85781"/>
                          <a14:foregroundMark x1="85740" y1="68490" x2="93901" y2="82969"/>
                          <a14:foregroundMark x1="93901" y1="82969" x2="93901" y2="82969"/>
                          <a14:foregroundMark x1="93094" y1="63385" x2="96233" y2="87760"/>
                          <a14:foregroundMark x1="96233" y1="87760" x2="96233" y2="87760"/>
                          <a14:foregroundMark x1="82332" y1="62708" x2="83767" y2="79844"/>
                          <a14:foregroundMark x1="63318" y1="68125" x2="67892" y2="92656"/>
                          <a14:foregroundMark x1="58475" y1="70781" x2="61883" y2="97917"/>
                          <a14:foregroundMark x1="42601" y1="70313" x2="43498" y2="89375"/>
                          <a14:foregroundMark x1="32108" y1="69792" x2="40717" y2="90521"/>
                          <a14:foregroundMark x1="40717" y1="90521" x2="43767" y2="93490"/>
                          <a14:foregroundMark x1="21614" y1="66667" x2="30135" y2="76979"/>
                          <a14:foregroundMark x1="30135" y1="76979" x2="31300" y2="77552"/>
                          <a14:foregroundMark x1="14888" y1="60260" x2="29058" y2="76719"/>
                          <a14:foregroundMark x1="18296" y1="56458" x2="26188" y2="65833"/>
                          <a14:foregroundMark x1="30404" y1="95469" x2="30404" y2="95469"/>
                          <a14:foregroundMark x1="30762" y1="95156" x2="30762" y2="95156"/>
                          <a14:foregroundMark x1="32735" y1="32240" x2="32735" y2="32240"/>
                          <a14:foregroundMark x1="32735" y1="31094" x2="36143" y2="31927"/>
                          <a14:foregroundMark x1="31031" y1="33073" x2="31570" y2="37031"/>
                          <a14:foregroundMark x1="78386" y1="24375" x2="87444" y2="33229"/>
                          <a14:foregroundMark x1="85112" y1="27135" x2="85112" y2="27135"/>
                          <a14:foregroundMark x1="42960" y1="29688" x2="42960" y2="29688"/>
                          <a14:foregroundMark x1="45561" y1="29167" x2="71390" y2="25938"/>
                          <a14:foregroundMark x1="71390" y1="25938" x2="81883" y2="28802"/>
                          <a14:foregroundMark x1="85291" y1="27344" x2="85471" y2="28906"/>
                          <a14:foregroundMark x1="53722" y1="27031" x2="58027" y2="27135"/>
                          <a14:foregroundMark x1="61076" y1="26458" x2="55874" y2="27187"/>
                          <a14:foregroundMark x1="64126" y1="25781" x2="44484" y2="29271"/>
                          <a14:foregroundMark x1="48072" y1="27604" x2="48072" y2="27604"/>
                          <a14:foregroundMark x1="49238" y1="27552" x2="50493" y2="27604"/>
                          <a14:foregroundMark x1="50762" y1="27396" x2="53274" y2="27708"/>
                          <a14:foregroundMark x1="88610" y1="31563" x2="99283" y2="44115"/>
                          <a14:foregroundMark x1="99283" y1="44115" x2="99462" y2="44948"/>
                          <a14:foregroundMark x1="89327" y1="31563" x2="91300" y2="33854"/>
                          <a14:foregroundMark x1="31928" y1="37604" x2="31928" y2="37604"/>
                          <a14:foregroundMark x1="31749" y1="37240" x2="29417" y2="44688"/>
                          <a14:foregroundMark x1="29417" y1="44688" x2="31031" y2="51563"/>
                          <a14:foregroundMark x1="24484" y1="54948" x2="27892" y2="63802"/>
                          <a14:foregroundMark x1="27892" y1="63802" x2="28072" y2="63802"/>
                          <a14:backgroundMark x1="24395" y1="47344" x2="26547" y2="5015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519" b="15741"/>
            <a:stretch/>
          </p:blipFill>
          <p:spPr>
            <a:xfrm>
              <a:off x="8528755" y="4571203"/>
              <a:ext cx="1540934" cy="1691308"/>
            </a:xfrm>
            <a:prstGeom prst="rect">
              <a:avLst/>
            </a:prstGeom>
          </p:spPr>
        </p:pic>
      </p:grpSp>
      <p:pic>
        <p:nvPicPr>
          <p:cNvPr id="15" name="Picture 14" descr="A picture containing text&#10;&#10;Description automatically generated">
            <a:extLst>
              <a:ext uri="{FF2B5EF4-FFF2-40B4-BE49-F238E27FC236}">
                <a16:creationId xmlns:a16="http://schemas.microsoft.com/office/drawing/2014/main" id="{5DE5BD13-6F91-4568-B6E5-4E7DE73336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5422" y="3623733"/>
            <a:ext cx="3234267" cy="3234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830399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62B5808-F6B0-4DF9-B9C1-B0B57E59B96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2C8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FFCD4EA-08EB-4787-9282-4C13A4BD7D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6089" y="168489"/>
            <a:ext cx="1603757" cy="854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9A8B7BF-8329-4593-B929-F90BAFF414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22311" y="5375842"/>
            <a:ext cx="1919111" cy="2398889"/>
          </a:xfrm>
          <a:prstGeom prst="rect">
            <a:avLst/>
          </a:prstGeom>
        </p:spPr>
      </p:pic>
      <p:sp>
        <p:nvSpPr>
          <p:cNvPr id="14" name="TextBox 13" hidden="1">
            <a:extLst>
              <a:ext uri="{FF2B5EF4-FFF2-40B4-BE49-F238E27FC236}">
                <a16:creationId xmlns:a16="http://schemas.microsoft.com/office/drawing/2014/main" id="{F0B88E95-0D59-4839-9E41-B70E1FD8BEFA}"/>
              </a:ext>
            </a:extLst>
          </p:cNvPr>
          <p:cNvSpPr txBox="1"/>
          <p:nvPr/>
        </p:nvSpPr>
        <p:spPr>
          <a:xfrm>
            <a:off x="3145122" y="637768"/>
            <a:ext cx="44229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>
                <a:ln w="12700">
                  <a:solidFill>
                    <a:schemeClr val="tx1"/>
                  </a:solidFill>
                </a:ln>
                <a:solidFill>
                  <a:srgbClr val="DA5C45"/>
                </a:solidFill>
                <a:latin typeface="iCiel Cadena" panose="02000503000000020004" pitchFamily="50" charset="0"/>
              </a:rPr>
              <a:t>Nội dung 2</a:t>
            </a:r>
            <a:endParaRPr lang="vi-VN" sz="4400" b="1">
              <a:ln w="12700">
                <a:solidFill>
                  <a:schemeClr val="tx1"/>
                </a:solidFill>
              </a:ln>
              <a:solidFill>
                <a:srgbClr val="DA5C45"/>
              </a:solidFill>
              <a:latin typeface="iCiel Cadena" panose="02000503000000020004" pitchFamily="50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50E6981-3B3C-49AA-9B5A-C07176EA13F8}"/>
              </a:ext>
            </a:extLst>
          </p:cNvPr>
          <p:cNvGrpSpPr/>
          <p:nvPr/>
        </p:nvGrpSpPr>
        <p:grpSpPr>
          <a:xfrm>
            <a:off x="643467" y="559077"/>
            <a:ext cx="9426222" cy="5703434"/>
            <a:chOff x="643467" y="559077"/>
            <a:chExt cx="9426222" cy="5703434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711F5A2-3AF2-4B14-9794-7DC3BD30D0D6}"/>
                </a:ext>
              </a:extLst>
            </p:cNvPr>
            <p:cNvSpPr/>
            <p:nvPr/>
          </p:nvSpPr>
          <p:spPr>
            <a:xfrm>
              <a:off x="643467" y="559077"/>
              <a:ext cx="9426222" cy="5667022"/>
            </a:xfrm>
            <a:prstGeom prst="rect">
              <a:avLst/>
            </a:prstGeom>
            <a:solidFill>
              <a:srgbClr val="FEAB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pic>
          <p:nvPicPr>
            <p:cNvPr id="19" name="Picture 18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C8D89F29-3288-42CE-8BF2-F75355F36C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9740" l="9865" r="99552">
                          <a14:foregroundMark x1="89148" y1="42969" x2="99641" y2="58906"/>
                          <a14:foregroundMark x1="71839" y1="39323" x2="71839" y2="39323"/>
                          <a14:foregroundMark x1="67265" y1="35573" x2="87444" y2="55000"/>
                          <a14:foregroundMark x1="87444" y1="55000" x2="87444" y2="55000"/>
                          <a14:foregroundMark x1="78027" y1="41458" x2="98655" y2="59948"/>
                          <a14:foregroundMark x1="98655" y1="59948" x2="99013" y2="60573"/>
                          <a14:foregroundMark x1="82332" y1="41667" x2="86547" y2="51198"/>
                          <a14:foregroundMark x1="50852" y1="42813" x2="48879" y2="53698"/>
                          <a14:foregroundMark x1="48879" y1="53698" x2="52287" y2="60885"/>
                          <a14:foregroundMark x1="52287" y1="60885" x2="52556" y2="61094"/>
                          <a14:foregroundMark x1="43767" y1="38854" x2="49417" y2="55313"/>
                          <a14:foregroundMark x1="45471" y1="40833" x2="55964" y2="61875"/>
                          <a14:foregroundMark x1="55964" y1="61875" x2="55964" y2="61875"/>
                          <a14:foregroundMark x1="44305" y1="60260" x2="45740" y2="68333"/>
                          <a14:foregroundMark x1="25594" y1="50387" x2="40897" y2="79531"/>
                          <a14:foregroundMark x1="25381" y1="66354" x2="51390" y2="82969"/>
                          <a14:foregroundMark x1="24215" y1="60417" x2="61525" y2="99271"/>
                          <a14:foregroundMark x1="61525" y1="99271" x2="62152" y2="99740"/>
                          <a14:foregroundMark x1="66457" y1="68646" x2="76682" y2="88906"/>
                          <a14:foregroundMark x1="76682" y1="88906" x2="76682" y2="88906"/>
                          <a14:foregroundMark x1="74350" y1="64844" x2="85112" y2="87917"/>
                          <a14:foregroundMark x1="85112" y1="87917" x2="85112" y2="87917"/>
                          <a14:foregroundMark x1="74350" y1="66354" x2="84305" y2="93229"/>
                          <a14:foregroundMark x1="84305" y1="93229" x2="84305" y2="93021"/>
                          <a14:foregroundMark x1="82870" y1="72448" x2="89955" y2="85781"/>
                          <a14:foregroundMark x1="89955" y1="85781" x2="89955" y2="85781"/>
                          <a14:foregroundMark x1="85740" y1="68490" x2="93901" y2="82969"/>
                          <a14:foregroundMark x1="93901" y1="82969" x2="93901" y2="82969"/>
                          <a14:foregroundMark x1="93094" y1="63385" x2="96233" y2="87760"/>
                          <a14:foregroundMark x1="96233" y1="87760" x2="96233" y2="87760"/>
                          <a14:foregroundMark x1="82332" y1="62708" x2="83767" y2="79844"/>
                          <a14:foregroundMark x1="63318" y1="68125" x2="67892" y2="92656"/>
                          <a14:foregroundMark x1="58475" y1="70781" x2="61883" y2="97917"/>
                          <a14:foregroundMark x1="42601" y1="70313" x2="43498" y2="89375"/>
                          <a14:foregroundMark x1="32108" y1="69792" x2="40717" y2="90521"/>
                          <a14:foregroundMark x1="40717" y1="90521" x2="43767" y2="93490"/>
                          <a14:foregroundMark x1="21614" y1="66667" x2="30135" y2="76979"/>
                          <a14:foregroundMark x1="30135" y1="76979" x2="31300" y2="77552"/>
                          <a14:foregroundMark x1="14888" y1="60260" x2="29058" y2="76719"/>
                          <a14:foregroundMark x1="18296" y1="56458" x2="26188" y2="65833"/>
                          <a14:foregroundMark x1="30404" y1="95469" x2="30404" y2="95469"/>
                          <a14:foregroundMark x1="30762" y1="95156" x2="30762" y2="95156"/>
                          <a14:foregroundMark x1="32735" y1="32240" x2="32735" y2="32240"/>
                          <a14:foregroundMark x1="32735" y1="31094" x2="36143" y2="31927"/>
                          <a14:foregroundMark x1="31031" y1="33073" x2="31570" y2="37031"/>
                          <a14:foregroundMark x1="78386" y1="24375" x2="87444" y2="33229"/>
                          <a14:foregroundMark x1="85112" y1="27135" x2="85112" y2="27135"/>
                          <a14:foregroundMark x1="42960" y1="29688" x2="42960" y2="29688"/>
                          <a14:foregroundMark x1="45561" y1="29167" x2="71390" y2="25938"/>
                          <a14:foregroundMark x1="71390" y1="25938" x2="81883" y2="28802"/>
                          <a14:foregroundMark x1="85291" y1="27344" x2="85471" y2="28906"/>
                          <a14:foregroundMark x1="53722" y1="27031" x2="58027" y2="27135"/>
                          <a14:foregroundMark x1="61076" y1="26458" x2="55874" y2="27187"/>
                          <a14:foregroundMark x1="64126" y1="25781" x2="44484" y2="29271"/>
                          <a14:foregroundMark x1="48072" y1="27604" x2="48072" y2="27604"/>
                          <a14:foregroundMark x1="49238" y1="27552" x2="50493" y2="27604"/>
                          <a14:foregroundMark x1="50762" y1="27396" x2="53274" y2="27708"/>
                          <a14:foregroundMark x1="88610" y1="31563" x2="99283" y2="44115"/>
                          <a14:foregroundMark x1="99283" y1="44115" x2="99462" y2="44948"/>
                          <a14:foregroundMark x1="89327" y1="31563" x2="91300" y2="33854"/>
                          <a14:foregroundMark x1="31928" y1="37604" x2="31928" y2="37604"/>
                          <a14:foregroundMark x1="31749" y1="37240" x2="29417" y2="44688"/>
                          <a14:foregroundMark x1="29417" y1="44688" x2="31031" y2="51563"/>
                          <a14:foregroundMark x1="24484" y1="54948" x2="27892" y2="63802"/>
                          <a14:foregroundMark x1="27892" y1="63802" x2="28072" y2="63802"/>
                          <a14:backgroundMark x1="24395" y1="47344" x2="26547" y2="5015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519" b="15741"/>
            <a:stretch/>
          </p:blipFill>
          <p:spPr>
            <a:xfrm>
              <a:off x="8528755" y="4571203"/>
              <a:ext cx="1540934" cy="1691308"/>
            </a:xfrm>
            <a:prstGeom prst="rect">
              <a:avLst/>
            </a:prstGeom>
          </p:spPr>
        </p:pic>
      </p:grpSp>
      <p:pic>
        <p:nvPicPr>
          <p:cNvPr id="21" name="Picture 20" descr="A picture containing text&#10;&#10;Description automatically generated">
            <a:extLst>
              <a:ext uri="{FF2B5EF4-FFF2-40B4-BE49-F238E27FC236}">
                <a16:creationId xmlns:a16="http://schemas.microsoft.com/office/drawing/2014/main" id="{7741999D-D435-4487-BE51-B1CE4659184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5422" y="3623733"/>
            <a:ext cx="3234267" cy="323426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F248C759-2F4C-4F34-AACB-C4B5857F7240}"/>
              </a:ext>
            </a:extLst>
          </p:cNvPr>
          <p:cNvSpPr txBox="1"/>
          <p:nvPr/>
        </p:nvSpPr>
        <p:spPr>
          <a:xfrm>
            <a:off x="3145122" y="631901"/>
            <a:ext cx="44229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 err="1">
                <a:ln w="12700">
                  <a:solidFill>
                    <a:schemeClr val="tx1"/>
                  </a:solidFill>
                </a:ln>
                <a:solidFill>
                  <a:srgbClr val="DA5C45"/>
                </a:solidFill>
                <a:latin typeface="iCiel Cadena" panose="02000503000000020004" pitchFamily="50" charset="0"/>
              </a:rPr>
              <a:t>Nội</a:t>
            </a:r>
            <a:r>
              <a:rPr lang="en-US" sz="4400" b="1" dirty="0">
                <a:ln w="12700">
                  <a:solidFill>
                    <a:schemeClr val="tx1"/>
                  </a:solidFill>
                </a:ln>
                <a:solidFill>
                  <a:srgbClr val="DA5C45"/>
                </a:solidFill>
                <a:latin typeface="iCiel Cadena" panose="02000503000000020004" pitchFamily="50" charset="0"/>
              </a:rPr>
              <a:t> dung 3</a:t>
            </a:r>
            <a:endParaRPr lang="vi-VN" sz="4400" b="1" dirty="0">
              <a:ln w="12700">
                <a:solidFill>
                  <a:schemeClr val="tx1"/>
                </a:solidFill>
              </a:ln>
              <a:solidFill>
                <a:srgbClr val="DA5C45"/>
              </a:solidFill>
              <a:latin typeface="iCiel Cadena" panose="0200050300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15098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A8BE01D-2522-4067-8CC9-25614AC87C2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BE5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D147FBE-BEEC-4D9E-AEF4-20A4B34A99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262" y="225050"/>
            <a:ext cx="1603757" cy="854000"/>
          </a:xfrm>
          <a:prstGeom prst="rect">
            <a:avLst/>
          </a:prstGeom>
        </p:spPr>
      </p:pic>
      <p:pic>
        <p:nvPicPr>
          <p:cNvPr id="9" name="Picture 8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DFD3F6A2-1457-4708-A56C-BD5DBA8FD1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3684" y="4729357"/>
            <a:ext cx="3199442" cy="212864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A1F9EFA-1A61-4900-95F8-9A81D895AF60}"/>
              </a:ext>
            </a:extLst>
          </p:cNvPr>
          <p:cNvSpPr txBox="1"/>
          <p:nvPr/>
        </p:nvSpPr>
        <p:spPr>
          <a:xfrm>
            <a:off x="3617101" y="2228671"/>
            <a:ext cx="49577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>
                <a:ln w="12700">
                  <a:solidFill>
                    <a:schemeClr val="tx1"/>
                  </a:solidFill>
                </a:ln>
                <a:solidFill>
                  <a:srgbClr val="EFEEDE"/>
                </a:solidFill>
                <a:latin typeface="iCiel Cadena" panose="02000503000000020004" pitchFamily="50" charset="0"/>
              </a:rPr>
              <a:t>Nội dung 4</a:t>
            </a:r>
            <a:endParaRPr lang="vi-VN" sz="7200" b="1">
              <a:ln w="12700">
                <a:solidFill>
                  <a:schemeClr val="tx1"/>
                </a:solidFill>
              </a:ln>
              <a:solidFill>
                <a:srgbClr val="EFEEDE"/>
              </a:solidFill>
              <a:latin typeface="iCiel Cadena" panose="02000503000000020004" pitchFamily="50" charset="0"/>
            </a:endParaRPr>
          </a:p>
        </p:txBody>
      </p:sp>
      <p:pic>
        <p:nvPicPr>
          <p:cNvPr id="12" name="Picture 11" descr="A picture containing clipart&#10;&#10;Description automatically generated">
            <a:extLst>
              <a:ext uri="{FF2B5EF4-FFF2-40B4-BE49-F238E27FC236}">
                <a16:creationId xmlns:a16="http://schemas.microsoft.com/office/drawing/2014/main" id="{A5490570-5E69-431E-B09E-2FD3FFFE6B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80895" y="3429000"/>
            <a:ext cx="2436206" cy="409608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9A72925-E4C2-4BE9-9339-CE34D8B11F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833" l="10000" r="90000">
                        <a14:foregroundMark x1="63796" y1="13426" x2="64630" y2="13889"/>
                        <a14:foregroundMark x1="61019" y1="13704" x2="61481" y2="13981"/>
                        <a14:foregroundMark x1="51667" y1="13333" x2="51667" y2="13333"/>
                        <a14:foregroundMark x1="67315" y1="90833" x2="67315" y2="90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7996" y="4729357"/>
            <a:ext cx="2554493" cy="2554493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F793120B-5963-4B14-BC94-BFEE83F0DF41}"/>
              </a:ext>
            </a:extLst>
          </p:cNvPr>
          <p:cNvGrpSpPr/>
          <p:nvPr/>
        </p:nvGrpSpPr>
        <p:grpSpPr>
          <a:xfrm>
            <a:off x="1050390" y="7279786"/>
            <a:ext cx="9273015" cy="5190493"/>
            <a:chOff x="595745" y="1333638"/>
            <a:chExt cx="9273015" cy="519049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B7BCB82-8284-4EE7-BFE9-C316624D5C8F}"/>
                </a:ext>
              </a:extLst>
            </p:cNvPr>
            <p:cNvSpPr/>
            <p:nvPr/>
          </p:nvSpPr>
          <p:spPr>
            <a:xfrm>
              <a:off x="595745" y="1333638"/>
              <a:ext cx="9273015" cy="5190493"/>
            </a:xfrm>
            <a:prstGeom prst="rect">
              <a:avLst/>
            </a:prstGeom>
            <a:solidFill>
              <a:srgbClr val="80D8FE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pic>
          <p:nvPicPr>
            <p:cNvPr id="17" name="Picture 16" descr="A picture containing clipart&#10;&#10;Description automatically generated">
              <a:extLst>
                <a:ext uri="{FF2B5EF4-FFF2-40B4-BE49-F238E27FC236}">
                  <a16:creationId xmlns:a16="http://schemas.microsoft.com/office/drawing/2014/main" id="{407B2BF9-1662-44C3-8199-CA7BE5F1FC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9113"/>
            <a:stretch/>
          </p:blipFill>
          <p:spPr>
            <a:xfrm>
              <a:off x="8185731" y="5032838"/>
              <a:ext cx="1600200" cy="1454087"/>
            </a:xfrm>
            <a:prstGeom prst="rect">
              <a:avLst/>
            </a:prstGeom>
          </p:spPr>
        </p:pic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C9932D5C-C022-43BA-B669-D80F18DADA76}"/>
              </a:ext>
            </a:extLst>
          </p:cNvPr>
          <p:cNvSpPr/>
          <p:nvPr/>
        </p:nvSpPr>
        <p:spPr>
          <a:xfrm>
            <a:off x="12192000" y="447040"/>
            <a:ext cx="9357360" cy="3790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51C9BA8-6563-49D7-B438-D685E628B208}"/>
              </a:ext>
            </a:extLst>
          </p:cNvPr>
          <p:cNvSpPr/>
          <p:nvPr/>
        </p:nvSpPr>
        <p:spPr>
          <a:xfrm>
            <a:off x="-914400" y="462510"/>
            <a:ext cx="914400" cy="3790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557796305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A8BE01D-2522-4067-8CC9-25614AC87C2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BE5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D147FBE-BEEC-4D9E-AEF4-20A4B34A99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630" y="239819"/>
            <a:ext cx="1603757" cy="854000"/>
          </a:xfrm>
          <a:prstGeom prst="rect">
            <a:avLst/>
          </a:prstGeom>
        </p:spPr>
      </p:pic>
      <p:pic>
        <p:nvPicPr>
          <p:cNvPr id="9" name="Picture 8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DFD3F6A2-1457-4708-A56C-BD5DBA8FD1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6811" y="6902042"/>
            <a:ext cx="3199442" cy="2128643"/>
          </a:xfrm>
          <a:prstGeom prst="rect">
            <a:avLst/>
          </a:prstGeom>
        </p:spPr>
      </p:pic>
      <p:pic>
        <p:nvPicPr>
          <p:cNvPr id="12" name="Picture 11" descr="A picture containing clipart&#10;&#10;Description automatically generated">
            <a:extLst>
              <a:ext uri="{FF2B5EF4-FFF2-40B4-BE49-F238E27FC236}">
                <a16:creationId xmlns:a16="http://schemas.microsoft.com/office/drawing/2014/main" id="{A5490570-5E69-431E-B09E-2FD3FFFE6B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241023" y="6568173"/>
            <a:ext cx="2436206" cy="409608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9A72925-E4C2-4BE9-9339-CE34D8B11F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833" l="10000" r="90000">
                        <a14:foregroundMark x1="63796" y1="13426" x2="64630" y2="13889"/>
                        <a14:foregroundMark x1="61019" y1="13704" x2="61481" y2="13981"/>
                        <a14:foregroundMark x1="51667" y1="13333" x2="51667" y2="13333"/>
                        <a14:foregroundMark x1="67315" y1="90833" x2="67315" y2="90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8760" y="4632376"/>
            <a:ext cx="2554493" cy="2554493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D21031C8-543E-4C14-B7A3-3B725BCEDF68}"/>
              </a:ext>
            </a:extLst>
          </p:cNvPr>
          <p:cNvGrpSpPr/>
          <p:nvPr/>
        </p:nvGrpSpPr>
        <p:grpSpPr>
          <a:xfrm>
            <a:off x="595745" y="1333638"/>
            <a:ext cx="9273015" cy="5190493"/>
            <a:chOff x="595745" y="1333638"/>
            <a:chExt cx="9273015" cy="519049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23C05A3-4CA1-4AB7-A267-1B44645D480E}"/>
                </a:ext>
              </a:extLst>
            </p:cNvPr>
            <p:cNvSpPr/>
            <p:nvPr/>
          </p:nvSpPr>
          <p:spPr>
            <a:xfrm>
              <a:off x="595745" y="1333638"/>
              <a:ext cx="9273015" cy="5190493"/>
            </a:xfrm>
            <a:prstGeom prst="rect">
              <a:avLst/>
            </a:prstGeom>
            <a:solidFill>
              <a:srgbClr val="80D8FE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pic>
          <p:nvPicPr>
            <p:cNvPr id="11" name="Picture 10" descr="A picture containing clipart&#10;&#10;Description automatically generated">
              <a:extLst>
                <a:ext uri="{FF2B5EF4-FFF2-40B4-BE49-F238E27FC236}">
                  <a16:creationId xmlns:a16="http://schemas.microsoft.com/office/drawing/2014/main" id="{3B872C0D-3790-4FD6-956D-E28019711A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9113"/>
            <a:stretch/>
          </p:blipFill>
          <p:spPr>
            <a:xfrm>
              <a:off x="8185731" y="5032838"/>
              <a:ext cx="1600200" cy="1454087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C2D833EE-8C3F-4C02-82D2-BA8BB7BC0878}"/>
              </a:ext>
            </a:extLst>
          </p:cNvPr>
          <p:cNvSpPr txBox="1"/>
          <p:nvPr/>
        </p:nvSpPr>
        <p:spPr>
          <a:xfrm>
            <a:off x="3345114" y="1435238"/>
            <a:ext cx="377427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>
                <a:ln w="12700">
                  <a:solidFill>
                    <a:schemeClr val="tx1"/>
                  </a:solidFill>
                </a:ln>
                <a:solidFill>
                  <a:srgbClr val="EFEEDE"/>
                </a:solidFill>
                <a:latin typeface="iCiel Cadena" panose="02000503000000020004" pitchFamily="50" charset="0"/>
              </a:rPr>
              <a:t>Nội dung 4</a:t>
            </a:r>
            <a:endParaRPr lang="vi-VN" sz="4400" b="1">
              <a:ln w="12700">
                <a:solidFill>
                  <a:schemeClr val="tx1"/>
                </a:solidFill>
              </a:ln>
              <a:solidFill>
                <a:srgbClr val="EFEEDE"/>
              </a:solidFill>
              <a:latin typeface="iCiel Cadena" panose="02000503000000020004" pitchFamily="50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4EF6C2C-146E-494A-9EBE-208B7401B568}"/>
              </a:ext>
            </a:extLst>
          </p:cNvPr>
          <p:cNvSpPr/>
          <p:nvPr/>
        </p:nvSpPr>
        <p:spPr>
          <a:xfrm>
            <a:off x="2834640" y="447040"/>
            <a:ext cx="9357360" cy="3790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0A2B330-ADF8-4355-8788-DA77FC89C1B9}"/>
              </a:ext>
            </a:extLst>
          </p:cNvPr>
          <p:cNvSpPr/>
          <p:nvPr/>
        </p:nvSpPr>
        <p:spPr>
          <a:xfrm>
            <a:off x="0" y="447040"/>
            <a:ext cx="914400" cy="3790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8657677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7BBB667-11AA-4280-A3A2-264B1A03B6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1180"/>
            <a:ext cx="12192000" cy="6869179"/>
          </a:xfrm>
          <a:prstGeom prst="rect">
            <a:avLst/>
          </a:prstGeom>
        </p:spPr>
      </p:pic>
      <p:sp>
        <p:nvSpPr>
          <p:cNvPr id="71" name="Rectangle 7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793CE80B-F8D7-48DA-82C8-9327FA1060D9}"/>
              </a:ext>
            </a:extLst>
          </p:cNvPr>
          <p:cNvGrpSpPr/>
          <p:nvPr/>
        </p:nvGrpSpPr>
        <p:grpSpPr>
          <a:xfrm>
            <a:off x="1635273" y="-164015"/>
            <a:ext cx="8921890" cy="1754326"/>
            <a:chOff x="1635273" y="-164015"/>
            <a:chExt cx="8921890" cy="175432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69F9732-5BA2-44FD-9A14-BB2FE330E899}"/>
                </a:ext>
              </a:extLst>
            </p:cNvPr>
            <p:cNvSpPr txBox="1"/>
            <p:nvPr/>
          </p:nvSpPr>
          <p:spPr>
            <a:xfrm>
              <a:off x="1635273" y="-164015"/>
              <a:ext cx="4319797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0" dirty="0">
                  <a:ln w="19050">
                    <a:solidFill>
                      <a:srgbClr val="44382A"/>
                    </a:solidFill>
                  </a:ln>
                  <a:solidFill>
                    <a:srgbClr val="DA5C45"/>
                  </a:solidFill>
                  <a:latin typeface="iCiel Cadena" panose="02000503000000020004" pitchFamily="50" charset="0"/>
                </a:rPr>
                <a:t>GROUP</a:t>
              </a:r>
              <a:r>
                <a:rPr lang="en-US" sz="8000" dirty="0">
                  <a:ln w="19050">
                    <a:solidFill>
                      <a:srgbClr val="44382A"/>
                    </a:solidFill>
                  </a:ln>
                  <a:latin typeface="iCiel Cadena" panose="02000503000000020004" pitchFamily="50" charset="0"/>
                </a:rPr>
                <a:t> 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E849961-5676-46F5-89B1-764875E1E638}"/>
                </a:ext>
              </a:extLst>
            </p:cNvPr>
            <p:cNvSpPr txBox="1"/>
            <p:nvPr/>
          </p:nvSpPr>
          <p:spPr>
            <a:xfrm>
              <a:off x="5424037" y="-164015"/>
              <a:ext cx="5133126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0" dirty="0">
                  <a:ln w="19050">
                    <a:solidFill>
                      <a:srgbClr val="44382A"/>
                    </a:solidFill>
                  </a:ln>
                  <a:solidFill>
                    <a:srgbClr val="EFEEDE"/>
                  </a:solidFill>
                  <a:latin typeface="iCiel Cadena" panose="02000503000000020004" pitchFamily="50" charset="0"/>
                </a:rPr>
                <a:t>MEMBERS</a:t>
              </a:r>
              <a:endParaRPr lang="vi-VN" sz="8000" dirty="0">
                <a:ln w="19050">
                  <a:solidFill>
                    <a:srgbClr val="44382A"/>
                  </a:solidFill>
                </a:ln>
                <a:solidFill>
                  <a:srgbClr val="EFEEDE"/>
                </a:solidFill>
                <a:latin typeface="iCiel Cadena" panose="02000503000000020004" pitchFamily="50" charset="0"/>
              </a:endParaRPr>
            </a:p>
            <a:p>
              <a:endParaRPr lang="vi-VN" sz="2800" dirty="0">
                <a:ln w="19050">
                  <a:solidFill>
                    <a:schemeClr val="tx1"/>
                  </a:solidFill>
                </a:ln>
              </a:endParaRPr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8354F7EC-39D4-4B3F-B9FB-C48AD3B81117}"/>
              </a:ext>
            </a:extLst>
          </p:cNvPr>
          <p:cNvSpPr/>
          <p:nvPr/>
        </p:nvSpPr>
        <p:spPr>
          <a:xfrm>
            <a:off x="-29103" y="465319"/>
            <a:ext cx="2119764" cy="2740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3625D57-E4EC-4296-968E-CE55A34A1812}"/>
              </a:ext>
            </a:extLst>
          </p:cNvPr>
          <p:cNvSpPr/>
          <p:nvPr/>
        </p:nvSpPr>
        <p:spPr>
          <a:xfrm>
            <a:off x="10392158" y="458077"/>
            <a:ext cx="1828965" cy="2740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BE3F544B-59CF-4A3E-BAFD-5E5245768B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719157" y="-3730040"/>
            <a:ext cx="3327862" cy="396174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9E9A021-AF6C-48FA-BC6D-8C8DF05C170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680258" y="-4968311"/>
            <a:ext cx="2081627" cy="4032334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3A22C4F9-9C36-4473-B269-D0890D266F7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859786" y="-2182366"/>
            <a:ext cx="4319470" cy="5611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39747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7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FFED187-2C3E-47E2-A1BB-C6E2451BBDA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DD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6D161E4-CE12-40BF-8D9E-D4A7692F0865}"/>
              </a:ext>
            </a:extLst>
          </p:cNvPr>
          <p:cNvSpPr/>
          <p:nvPr/>
        </p:nvSpPr>
        <p:spPr>
          <a:xfrm>
            <a:off x="0" y="5899376"/>
            <a:ext cx="12192000" cy="958624"/>
          </a:xfrm>
          <a:prstGeom prst="rect">
            <a:avLst/>
          </a:prstGeom>
          <a:solidFill>
            <a:srgbClr val="FFD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8123C28-42FE-4D79-A1AC-03D0F9137BEC}"/>
              </a:ext>
            </a:extLst>
          </p:cNvPr>
          <p:cNvSpPr/>
          <p:nvPr/>
        </p:nvSpPr>
        <p:spPr>
          <a:xfrm>
            <a:off x="0" y="0"/>
            <a:ext cx="12192000" cy="958624"/>
          </a:xfrm>
          <a:prstGeom prst="rect">
            <a:avLst/>
          </a:prstGeom>
          <a:solidFill>
            <a:srgbClr val="FFD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83B3109-2123-4F38-AD55-240B89534C6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0505" b="72095" l="6793" r="92935">
                        <a14:foregroundMark x1="13723" y1="31498" x2="30163" y2="31193"/>
                        <a14:foregroundMark x1="37364" y1="30734" x2="75951" y2="30734"/>
                        <a14:foregroundMark x1="92527" y1="31957" x2="92935" y2="34098"/>
                        <a14:foregroundMark x1="44429" y1="52905" x2="49592" y2="58028"/>
                        <a14:foregroundMark x1="45380" y1="52905" x2="60190" y2="63838"/>
                        <a14:foregroundMark x1="52717" y1="53211" x2="60190" y2="64220"/>
                        <a14:foregroundMark x1="46875" y1="54205" x2="55842" y2="63838"/>
                        <a14:foregroundMark x1="55842" y1="63838" x2="55842" y2="64144"/>
                        <a14:foregroundMark x1="43207" y1="57416" x2="40625" y2="67278"/>
                        <a14:foregroundMark x1="34647" y1="62920" x2="37500" y2="69343"/>
                        <a14:foregroundMark x1="26359" y1="71101" x2="43750" y2="71254"/>
                        <a14:foregroundMark x1="46603" y1="71713" x2="66304" y2="71024"/>
                        <a14:foregroundMark x1="66304" y1="71024" x2="66304" y2="71024"/>
                        <a14:foregroundMark x1="80978" y1="70107" x2="54212" y2="72095"/>
                        <a14:foregroundMark x1="7880" y1="33945" x2="7609" y2="35321"/>
                        <a14:foregroundMark x1="7609" y1="39220" x2="7609" y2="39220"/>
                        <a14:foregroundMark x1="7609" y1="42813" x2="7201" y2="47324"/>
                        <a14:foregroundMark x1="6793" y1="49924" x2="7065" y2="52446"/>
                        <a14:foregroundMark x1="35598" y1="53440" x2="42663" y2="60550"/>
                        <a14:foregroundMark x1="11685" y1="71024" x2="14402" y2="7171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5551" b="23664"/>
          <a:stretch/>
        </p:blipFill>
        <p:spPr>
          <a:xfrm>
            <a:off x="-126162" y="4857140"/>
            <a:ext cx="2244894" cy="20954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E479189-DC7C-41EF-82E4-B921DC04D7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4360" y="52312"/>
            <a:ext cx="1603757" cy="854000"/>
          </a:xfrm>
          <a:prstGeom prst="rect">
            <a:avLst/>
          </a:prstGeom>
        </p:spPr>
      </p:pic>
      <p:pic>
        <p:nvPicPr>
          <p:cNvPr id="10" name="Picture 9" descr="Shape, circle&#10;&#10;Description automatically generated">
            <a:extLst>
              <a:ext uri="{FF2B5EF4-FFF2-40B4-BE49-F238E27FC236}">
                <a16:creationId xmlns:a16="http://schemas.microsoft.com/office/drawing/2014/main" id="{8FA46A4C-3DAB-4C60-A059-44319FE4FD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992" b="92562" l="7442" r="95349">
                        <a14:foregroundMark x1="15233" y1="7955" x2="22209" y2="13636"/>
                        <a14:foregroundMark x1="25349" y1="7851" x2="37558" y2="11674"/>
                        <a14:foregroundMark x1="7442" y1="32025" x2="10581" y2="44215"/>
                        <a14:foregroundMark x1="92674" y1="62603" x2="95465" y2="69112"/>
                        <a14:foregroundMark x1="43488" y1="91219" x2="52674" y2="92562"/>
                        <a14:foregroundMark x1="52674" y1="92562" x2="54070" y2="92045"/>
                        <a14:foregroundMark x1="15233" y1="7025" x2="15233" y2="7025"/>
                        <a14:foregroundMark x1="29070" y1="5992" x2="36279" y2="65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566872">
            <a:off x="246374" y="-157443"/>
            <a:ext cx="1495163" cy="1682928"/>
          </a:xfrm>
          <a:prstGeom prst="rect">
            <a:avLst/>
          </a:prstGeom>
        </p:spPr>
      </p:pic>
      <p:pic>
        <p:nvPicPr>
          <p:cNvPr id="12" name="Picture 11" descr="A picture containing text&#10;&#10;Description automatically generated">
            <a:extLst>
              <a:ext uri="{FF2B5EF4-FFF2-40B4-BE49-F238E27FC236}">
                <a16:creationId xmlns:a16="http://schemas.microsoft.com/office/drawing/2014/main" id="{6EF021E4-B5C2-4BB2-8C5B-799643D896D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609" b="95693" l="7976" r="91667">
                        <a14:foregroundMark x1="33810" y1="21187" x2="48690" y2="41094"/>
                        <a14:foregroundMark x1="48690" y1="41094" x2="50714" y2="42724"/>
                        <a14:foregroundMark x1="46905" y1="18976" x2="61429" y2="38533"/>
                        <a14:foregroundMark x1="61429" y1="38533" x2="61905" y2="38882"/>
                        <a14:foregroundMark x1="56548" y1="16880" x2="70476" y2="39697"/>
                        <a14:foregroundMark x1="64881" y1="17346" x2="85119" y2="64726"/>
                        <a14:foregroundMark x1="57381" y1="36554" x2="58571" y2="58207"/>
                        <a14:foregroundMark x1="51071" y1="37020" x2="49524" y2="58207"/>
                        <a14:foregroundMark x1="41429" y1="29569" x2="36905" y2="48312"/>
                        <a14:foregroundMark x1="34643" y1="30035" x2="30595" y2="57043"/>
                        <a14:foregroundMark x1="30119" y1="33877" x2="26905" y2="65425"/>
                        <a14:foregroundMark x1="26905" y1="65425" x2="26429" y2="65541"/>
                        <a14:foregroundMark x1="26310" y1="52037" x2="26548" y2="84866"/>
                        <a14:foregroundMark x1="26548" y1="84866" x2="28929" y2="84284"/>
                        <a14:foregroundMark x1="41548" y1="92200" x2="48929" y2="95925"/>
                        <a14:foregroundMark x1="48929" y1="95925" x2="49048" y2="95925"/>
                        <a14:foregroundMark x1="33810" y1="27125" x2="60000" y2="66123"/>
                        <a14:foregroundMark x1="43214" y1="14319" x2="57738" y2="46217"/>
                        <a14:foregroundMark x1="58690" y1="27939" x2="66310" y2="54482"/>
                        <a14:foregroundMark x1="61667" y1="24214" x2="76190" y2="60536"/>
                        <a14:foregroundMark x1="75714" y1="33993" x2="80595" y2="57043"/>
                        <a14:foregroundMark x1="80357" y1="47148" x2="77976" y2="54831"/>
                        <a14:foregroundMark x1="77976" y1="54831" x2="74286" y2="59139"/>
                        <a14:foregroundMark x1="44762" y1="52154" x2="44524" y2="64959"/>
                        <a14:foregroundMark x1="44524" y1="64959" x2="44405" y2="64726"/>
                        <a14:foregroundMark x1="34881" y1="45052" x2="33810" y2="62747"/>
                        <a14:foregroundMark x1="8452" y1="68801" x2="8452" y2="68801"/>
                        <a14:foregroundMark x1="41905" y1="20023" x2="57262" y2="15134"/>
                        <a14:foregroundMark x1="45952" y1="12340" x2="52381" y2="12224"/>
                        <a14:foregroundMark x1="47619" y1="11758" x2="57738" y2="18510"/>
                        <a14:foregroundMark x1="57738" y1="18510" x2="63690" y2="27241"/>
                        <a14:foregroundMark x1="63690" y1="27241" x2="64167" y2="29569"/>
                        <a14:foregroundMark x1="71548" y1="55064" x2="75952" y2="64028"/>
                        <a14:foregroundMark x1="91310" y1="70081" x2="91667" y2="72992"/>
                        <a14:foregroundMark x1="91071" y1="77066" x2="91071" y2="77066"/>
                        <a14:foregroundMark x1="66310" y1="11176" x2="72500" y2="23632"/>
                        <a14:foregroundMark x1="65833" y1="13388" x2="74881" y2="34459"/>
                        <a14:foregroundMark x1="66905" y1="12224" x2="70357" y2="26775"/>
                        <a14:foregroundMark x1="72619" y1="18044" x2="80595" y2="30850"/>
                        <a14:foregroundMark x1="80595" y1="30850" x2="80595" y2="31083"/>
                        <a14:foregroundMark x1="60714" y1="7451" x2="66548" y2="16880"/>
                        <a14:foregroundMark x1="47857" y1="10244" x2="50714" y2="15483"/>
                        <a14:foregroundMark x1="41190" y1="15017" x2="36071" y2="20373"/>
                        <a14:foregroundMark x1="36071" y1="20373" x2="32976" y2="26775"/>
                        <a14:foregroundMark x1="30119" y1="20140" x2="28452" y2="30733"/>
                        <a14:foregroundMark x1="29048" y1="24913" x2="24762" y2="40512"/>
                        <a14:foregroundMark x1="24286" y1="35972" x2="22976" y2="50524"/>
                        <a14:foregroundMark x1="22738" y1="41793" x2="22738" y2="59488"/>
                        <a14:foregroundMark x1="24405" y1="28405" x2="27500" y2="30384"/>
                        <a14:foregroundMark x1="28095" y1="20373" x2="40595" y2="14435"/>
                        <a14:foregroundMark x1="37381" y1="12224" x2="45595" y2="8964"/>
                        <a14:foregroundMark x1="49881" y1="8498" x2="51429" y2="8498"/>
                        <a14:foregroundMark x1="50238" y1="6170" x2="59643" y2="6519"/>
                        <a14:foregroundMark x1="44524" y1="6286" x2="49881" y2="6170"/>
                        <a14:foregroundMark x1="43095" y1="5821" x2="50357" y2="3609"/>
                        <a14:foregroundMark x1="22500" y1="18393" x2="22500" y2="18393"/>
                        <a14:foregroundMark x1="20000" y1="27125" x2="20000" y2="27125"/>
                        <a14:foregroundMark x1="18929" y1="34109" x2="18929" y2="34109"/>
                        <a14:foregroundMark x1="19643" y1="31083" x2="19643" y2="31083"/>
                        <a14:foregroundMark x1="20119" y1="27823" x2="20119" y2="27357"/>
                        <a14:foregroundMark x1="20476" y1="25728" x2="20476" y2="24563"/>
                        <a14:foregroundMark x1="20952" y1="22817" x2="21310" y2="22235"/>
                        <a14:foregroundMark x1="21667" y1="20838" x2="21667" y2="20838"/>
                        <a14:foregroundMark x1="22500" y1="18976" x2="22500" y2="18976"/>
                        <a14:foregroundMark x1="19762" y1="30384" x2="19762" y2="30384"/>
                        <a14:foregroundMark x1="19762" y1="29453" x2="19762" y2="294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3350" y="5163014"/>
            <a:ext cx="1708649" cy="174729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AD9A9AB-31E2-4EFF-87A8-8628568BFC7B}"/>
              </a:ext>
            </a:extLst>
          </p:cNvPr>
          <p:cNvSpPr txBox="1"/>
          <p:nvPr/>
        </p:nvSpPr>
        <p:spPr>
          <a:xfrm>
            <a:off x="4304119" y="52312"/>
            <a:ext cx="37742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 err="1">
                <a:ln w="12700">
                  <a:solidFill>
                    <a:schemeClr val="tx1"/>
                  </a:solidFill>
                </a:ln>
                <a:solidFill>
                  <a:srgbClr val="DA5C45"/>
                </a:solidFill>
                <a:latin typeface="iCiel Cadena" panose="02000503000000020004" pitchFamily="50" charset="0"/>
              </a:rPr>
              <a:t>Tổng</a:t>
            </a:r>
            <a:r>
              <a:rPr lang="en-US" sz="6000" b="1" dirty="0">
                <a:ln w="12700">
                  <a:solidFill>
                    <a:schemeClr val="tx1"/>
                  </a:solidFill>
                </a:ln>
                <a:solidFill>
                  <a:srgbClr val="EFEEDE"/>
                </a:solidFill>
                <a:latin typeface="iCiel Cadena" panose="02000503000000020004" pitchFamily="50" charset="0"/>
              </a:rPr>
              <a:t> </a:t>
            </a:r>
            <a:r>
              <a:rPr lang="en-US" sz="6000" b="1" dirty="0" err="1">
                <a:ln w="12700">
                  <a:solidFill>
                    <a:schemeClr val="tx1"/>
                  </a:solidFill>
                </a:ln>
                <a:solidFill>
                  <a:srgbClr val="EFEEDE"/>
                </a:solidFill>
                <a:latin typeface="iCiel Cadena" panose="02000503000000020004" pitchFamily="50" charset="0"/>
              </a:rPr>
              <a:t>Kết</a:t>
            </a:r>
            <a:endParaRPr lang="vi-VN" sz="6000" b="1" dirty="0">
              <a:ln w="12700">
                <a:solidFill>
                  <a:schemeClr val="tx1"/>
                </a:solidFill>
              </a:ln>
              <a:solidFill>
                <a:srgbClr val="EFEEDE"/>
              </a:solidFill>
              <a:latin typeface="iCiel Cadena" panose="02000503000000020004" pitchFamily="50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731FDFD-AC0B-4EA0-81BF-F99BB68BB2C0}"/>
              </a:ext>
            </a:extLst>
          </p:cNvPr>
          <p:cNvSpPr/>
          <p:nvPr/>
        </p:nvSpPr>
        <p:spPr>
          <a:xfrm>
            <a:off x="1448659" y="7157665"/>
            <a:ext cx="9485194" cy="4899546"/>
          </a:xfrm>
          <a:prstGeom prst="rect">
            <a:avLst/>
          </a:prstGeom>
          <a:solidFill>
            <a:srgbClr val="80D8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16" name="Picture 15" descr="A picture containing clipart&#10;&#10;Description automatically generated">
            <a:extLst>
              <a:ext uri="{FF2B5EF4-FFF2-40B4-BE49-F238E27FC236}">
                <a16:creationId xmlns:a16="http://schemas.microsoft.com/office/drawing/2014/main" id="{D994FD5C-BC73-4369-A878-D16DDEBF70D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8120" b="89744" l="7442" r="92093">
                        <a14:foregroundMark x1="44186" y1="33333" x2="48837" y2="64957"/>
                        <a14:foregroundMark x1="47907" y1="26496" x2="55814" y2="64103"/>
                        <a14:foregroundMark x1="25116" y1="46154" x2="33953" y2="63675"/>
                        <a14:foregroundMark x1="13023" y1="35897" x2="24651" y2="63675"/>
                        <a14:foregroundMark x1="36279" y1="20513" x2="49302" y2="49145"/>
                        <a14:foregroundMark x1="38140" y1="10684" x2="48837" y2="16667"/>
                        <a14:foregroundMark x1="79535" y1="81197" x2="84186" y2="85897"/>
                        <a14:foregroundMark x1="33953" y1="38889" x2="43721" y2="60256"/>
                        <a14:foregroundMark x1="43721" y1="60256" x2="43721" y2="60684"/>
                        <a14:foregroundMark x1="33953" y1="8120" x2="43721" y2="9402"/>
                        <a14:foregroundMark x1="91628" y1="79915" x2="92558" y2="82906"/>
                        <a14:foregroundMark x1="7442" y1="52137" x2="7442" y2="52991"/>
                        <a14:foregroundMark x1="56744" y1="30342" x2="66512" y2="46581"/>
                        <a14:foregroundMark x1="23721" y1="38462" x2="46977" y2="54274"/>
                        <a14:foregroundMark x1="56744" y1="43590" x2="67907" y2="67521"/>
                        <a14:foregroundMark x1="67907" y1="67521" x2="67907" y2="67521"/>
                        <a14:foregroundMark x1="40465" y1="64103" x2="69767" y2="80769"/>
                        <a14:foregroundMark x1="60930" y1="67949" x2="77209" y2="7649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0" y="6636358"/>
            <a:ext cx="1856561" cy="2020629"/>
          </a:xfrm>
          <a:prstGeom prst="rect">
            <a:avLst/>
          </a:prstGeom>
        </p:spPr>
      </p:pic>
      <p:pic>
        <p:nvPicPr>
          <p:cNvPr id="17" name="Picture 16" descr="A picture containing clipart&#10;&#10;Description automatically generated">
            <a:extLst>
              <a:ext uri="{FF2B5EF4-FFF2-40B4-BE49-F238E27FC236}">
                <a16:creationId xmlns:a16="http://schemas.microsoft.com/office/drawing/2014/main" id="{E83E780A-0A22-49C9-B411-07C5CB9C37C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9508" b="89643" l="8696" r="92609">
                        <a14:foregroundMark x1="8804" y1="84890" x2="10000" y2="83362"/>
                        <a14:foregroundMark x1="53152" y1="28523" x2="60435" y2="51783"/>
                        <a14:foregroundMark x1="55870" y1="30900" x2="56087" y2="51443"/>
                        <a14:foregroundMark x1="56087" y1="51443" x2="56087" y2="51613"/>
                        <a14:foregroundMark x1="53152" y1="33107" x2="52717" y2="55008"/>
                        <a14:foregroundMark x1="50326" y1="46180" x2="48696" y2="63328"/>
                        <a14:foregroundMark x1="47065" y1="53311" x2="46848" y2="60272"/>
                        <a14:foregroundMark x1="45652" y1="50934" x2="45652" y2="58065"/>
                        <a14:foregroundMark x1="45543" y1="53480" x2="45543" y2="57046"/>
                        <a14:foregroundMark x1="47174" y1="31070" x2="50109" y2="44992"/>
                        <a14:foregroundMark x1="49565" y1="25127" x2="53913" y2="42784"/>
                        <a14:foregroundMark x1="54130" y1="26995" x2="59891" y2="45331"/>
                        <a14:foregroundMark x1="58370" y1="32088" x2="60761" y2="43124"/>
                        <a14:foregroundMark x1="59565" y1="27844" x2="59891" y2="34975"/>
                        <a14:foregroundMark x1="52283" y1="24278" x2="58370" y2="27165"/>
                        <a14:foregroundMark x1="58370" y1="27165" x2="58370" y2="27165"/>
                        <a14:foregroundMark x1="73913" y1="20204" x2="77609" y2="43463"/>
                        <a14:foregroundMark x1="71413" y1="21222" x2="73043" y2="59253"/>
                        <a14:foregroundMark x1="70000" y1="38370" x2="72826" y2="67742"/>
                        <a14:foregroundMark x1="64457" y1="41596" x2="66522" y2="55857"/>
                        <a14:foregroundMark x1="65326" y1="40577" x2="67065" y2="49576"/>
                        <a14:foregroundMark x1="67065" y1="49576" x2="67065" y2="49576"/>
                        <a14:foregroundMark x1="67065" y1="37351" x2="69022" y2="55008"/>
                        <a14:foregroundMark x1="73804" y1="34295" x2="80761" y2="52122"/>
                        <a14:foregroundMark x1="80543" y1="37861" x2="83152" y2="50764"/>
                        <a14:foregroundMark x1="79674" y1="41596" x2="82717" y2="61290"/>
                        <a14:foregroundMark x1="87935" y1="59762" x2="90435" y2="60272"/>
                        <a14:foregroundMark x1="83587" y1="61121" x2="87500" y2="61969"/>
                        <a14:foregroundMark x1="75435" y1="21392" x2="76957" y2="28183"/>
                        <a14:foregroundMark x1="75543" y1="13243" x2="76413" y2="25637"/>
                        <a14:foregroundMark x1="92174" y1="56706" x2="92609" y2="61460"/>
                        <a14:foregroundMark x1="74674" y1="34635" x2="74457" y2="49576"/>
                        <a14:foregroundMark x1="25761" y1="32767" x2="26522" y2="400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48477" y="652045"/>
            <a:ext cx="2269347" cy="145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72208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9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6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3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5" grpId="0" animBg="1"/>
      <p:bldP spid="1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BDADD16-126E-4EF5-8D36-A35254A7EB1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DD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985FD5B-E104-4588-A797-0116CFBB075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D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01F1BCA-CDDE-4689-81D4-8A41F3F5333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0505" b="72095" l="6793" r="92935">
                        <a14:foregroundMark x1="13723" y1="31498" x2="30163" y2="31193"/>
                        <a14:foregroundMark x1="37364" y1="30734" x2="75951" y2="30734"/>
                        <a14:foregroundMark x1="92527" y1="31957" x2="92935" y2="34098"/>
                        <a14:foregroundMark x1="44429" y1="52905" x2="49592" y2="58028"/>
                        <a14:foregroundMark x1="45380" y1="52905" x2="60190" y2="63838"/>
                        <a14:foregroundMark x1="52717" y1="53211" x2="60190" y2="64220"/>
                        <a14:foregroundMark x1="46875" y1="54205" x2="55842" y2="63838"/>
                        <a14:foregroundMark x1="55842" y1="63838" x2="55842" y2="64144"/>
                        <a14:foregroundMark x1="43207" y1="57416" x2="40625" y2="67278"/>
                        <a14:foregroundMark x1="34647" y1="62920" x2="37500" y2="69343"/>
                        <a14:foregroundMark x1="26359" y1="71101" x2="43750" y2="71254"/>
                        <a14:foregroundMark x1="46603" y1="71713" x2="66304" y2="71024"/>
                        <a14:foregroundMark x1="66304" y1="71024" x2="66304" y2="71024"/>
                        <a14:foregroundMark x1="80978" y1="70107" x2="54212" y2="72095"/>
                        <a14:foregroundMark x1="7880" y1="33945" x2="7609" y2="35321"/>
                        <a14:foregroundMark x1="7609" y1="39220" x2="7609" y2="39220"/>
                        <a14:foregroundMark x1="7609" y1="42813" x2="7201" y2="47324"/>
                        <a14:foregroundMark x1="6793" y1="49924" x2="7065" y2="52446"/>
                        <a14:foregroundMark x1="35598" y1="53440" x2="42663" y2="60550"/>
                        <a14:foregroundMark x1="11685" y1="71024" x2="14402" y2="7171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5551" b="23664"/>
          <a:stretch/>
        </p:blipFill>
        <p:spPr>
          <a:xfrm>
            <a:off x="-2144532" y="5163014"/>
            <a:ext cx="2244894" cy="209541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9940797-0528-49DB-AFE2-5AD880F4F3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4360" y="52312"/>
            <a:ext cx="1603757" cy="854000"/>
          </a:xfrm>
          <a:prstGeom prst="rect">
            <a:avLst/>
          </a:prstGeom>
        </p:spPr>
      </p:pic>
      <p:pic>
        <p:nvPicPr>
          <p:cNvPr id="8" name="Picture 7" descr="Shape, circle&#10;&#10;Description automatically generated">
            <a:extLst>
              <a:ext uri="{FF2B5EF4-FFF2-40B4-BE49-F238E27FC236}">
                <a16:creationId xmlns:a16="http://schemas.microsoft.com/office/drawing/2014/main" id="{BDF9CE2A-B499-4666-8D42-1863C91D44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992" b="92562" l="7442" r="95349">
                        <a14:foregroundMark x1="15233" y1="7955" x2="22209" y2="13636"/>
                        <a14:foregroundMark x1="25349" y1="7851" x2="37558" y2="11674"/>
                        <a14:foregroundMark x1="7442" y1="32025" x2="10581" y2="44215"/>
                        <a14:foregroundMark x1="92674" y1="62603" x2="95465" y2="69112"/>
                        <a14:foregroundMark x1="43488" y1="91219" x2="52674" y2="92562"/>
                        <a14:foregroundMark x1="52674" y1="92562" x2="54070" y2="92045"/>
                        <a14:foregroundMark x1="15233" y1="7025" x2="15233" y2="7025"/>
                        <a14:foregroundMark x1="29070" y1="5992" x2="36279" y2="65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566872">
            <a:off x="-54708" y="-1474083"/>
            <a:ext cx="1495163" cy="1682928"/>
          </a:xfrm>
          <a:prstGeom prst="rect">
            <a:avLst/>
          </a:prstGeom>
        </p:spPr>
      </p:pic>
      <p:pic>
        <p:nvPicPr>
          <p:cNvPr id="9" name="Picture 8" descr="A picture containing text&#10;&#10;Description automatically generated">
            <a:extLst>
              <a:ext uri="{FF2B5EF4-FFF2-40B4-BE49-F238E27FC236}">
                <a16:creationId xmlns:a16="http://schemas.microsoft.com/office/drawing/2014/main" id="{3860A570-E7F3-42CD-813D-9A496323B51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609" b="95693" l="7976" r="91667">
                        <a14:foregroundMark x1="33810" y1="21187" x2="48690" y2="41094"/>
                        <a14:foregroundMark x1="48690" y1="41094" x2="50714" y2="42724"/>
                        <a14:foregroundMark x1="46905" y1="18976" x2="61429" y2="38533"/>
                        <a14:foregroundMark x1="61429" y1="38533" x2="61905" y2="38882"/>
                        <a14:foregroundMark x1="56548" y1="16880" x2="70476" y2="39697"/>
                        <a14:foregroundMark x1="64881" y1="17346" x2="85119" y2="64726"/>
                        <a14:foregroundMark x1="57381" y1="36554" x2="58571" y2="58207"/>
                        <a14:foregroundMark x1="51071" y1="37020" x2="49524" y2="58207"/>
                        <a14:foregroundMark x1="41429" y1="29569" x2="36905" y2="48312"/>
                        <a14:foregroundMark x1="34643" y1="30035" x2="30595" y2="57043"/>
                        <a14:foregroundMark x1="30119" y1="33877" x2="26905" y2="65425"/>
                        <a14:foregroundMark x1="26905" y1="65425" x2="26429" y2="65541"/>
                        <a14:foregroundMark x1="26310" y1="52037" x2="26548" y2="84866"/>
                        <a14:foregroundMark x1="26548" y1="84866" x2="28929" y2="84284"/>
                        <a14:foregroundMark x1="41548" y1="92200" x2="48929" y2="95925"/>
                        <a14:foregroundMark x1="48929" y1="95925" x2="49048" y2="95925"/>
                        <a14:foregroundMark x1="33810" y1="27125" x2="60000" y2="66123"/>
                        <a14:foregroundMark x1="43214" y1="14319" x2="57738" y2="46217"/>
                        <a14:foregroundMark x1="58690" y1="27939" x2="66310" y2="54482"/>
                        <a14:foregroundMark x1="61667" y1="24214" x2="76190" y2="60536"/>
                        <a14:foregroundMark x1="75714" y1="33993" x2="80595" y2="57043"/>
                        <a14:foregroundMark x1="80357" y1="47148" x2="77976" y2="54831"/>
                        <a14:foregroundMark x1="77976" y1="54831" x2="74286" y2="59139"/>
                        <a14:foregroundMark x1="44762" y1="52154" x2="44524" y2="64959"/>
                        <a14:foregroundMark x1="44524" y1="64959" x2="44405" y2="64726"/>
                        <a14:foregroundMark x1="34881" y1="45052" x2="33810" y2="62747"/>
                        <a14:foregroundMark x1="8452" y1="68801" x2="8452" y2="68801"/>
                        <a14:foregroundMark x1="41905" y1="20023" x2="57262" y2="15134"/>
                        <a14:foregroundMark x1="45952" y1="12340" x2="52381" y2="12224"/>
                        <a14:foregroundMark x1="47619" y1="11758" x2="57738" y2="18510"/>
                        <a14:foregroundMark x1="57738" y1="18510" x2="63690" y2="27241"/>
                        <a14:foregroundMark x1="63690" y1="27241" x2="64167" y2="29569"/>
                        <a14:foregroundMark x1="71548" y1="55064" x2="75952" y2="64028"/>
                        <a14:foregroundMark x1="91310" y1="70081" x2="91667" y2="72992"/>
                        <a14:foregroundMark x1="91071" y1="77066" x2="91071" y2="77066"/>
                        <a14:foregroundMark x1="66310" y1="11176" x2="72500" y2="23632"/>
                        <a14:foregroundMark x1="65833" y1="13388" x2="74881" y2="34459"/>
                        <a14:foregroundMark x1="66905" y1="12224" x2="70357" y2="26775"/>
                        <a14:foregroundMark x1="72619" y1="18044" x2="80595" y2="30850"/>
                        <a14:foregroundMark x1="80595" y1="30850" x2="80595" y2="31083"/>
                        <a14:foregroundMark x1="60714" y1="7451" x2="66548" y2="16880"/>
                        <a14:foregroundMark x1="47857" y1="10244" x2="50714" y2="15483"/>
                        <a14:foregroundMark x1="41190" y1="15017" x2="36071" y2="20373"/>
                        <a14:foregroundMark x1="36071" y1="20373" x2="32976" y2="26775"/>
                        <a14:foregroundMark x1="30119" y1="20140" x2="28452" y2="30733"/>
                        <a14:foregroundMark x1="29048" y1="24913" x2="24762" y2="40512"/>
                        <a14:foregroundMark x1="24286" y1="35972" x2="22976" y2="50524"/>
                        <a14:foregroundMark x1="22738" y1="41793" x2="22738" y2="59488"/>
                        <a14:foregroundMark x1="24405" y1="28405" x2="27500" y2="30384"/>
                        <a14:foregroundMark x1="28095" y1="20373" x2="40595" y2="14435"/>
                        <a14:foregroundMark x1="37381" y1="12224" x2="45595" y2="8964"/>
                        <a14:foregroundMark x1="49881" y1="8498" x2="51429" y2="8498"/>
                        <a14:foregroundMark x1="50238" y1="6170" x2="59643" y2="6519"/>
                        <a14:foregroundMark x1="44524" y1="6286" x2="49881" y2="6170"/>
                        <a14:foregroundMark x1="43095" y1="5821" x2="50357" y2="3609"/>
                        <a14:foregroundMark x1="22500" y1="18393" x2="22500" y2="18393"/>
                        <a14:foregroundMark x1="20000" y1="27125" x2="20000" y2="27125"/>
                        <a14:foregroundMark x1="18929" y1="34109" x2="18929" y2="34109"/>
                        <a14:foregroundMark x1="19643" y1="31083" x2="19643" y2="31083"/>
                        <a14:foregroundMark x1="20119" y1="27823" x2="20119" y2="27357"/>
                        <a14:foregroundMark x1="20476" y1="25728" x2="20476" y2="24563"/>
                        <a14:foregroundMark x1="20952" y1="22817" x2="21310" y2="22235"/>
                        <a14:foregroundMark x1="21667" y1="20838" x2="21667" y2="20838"/>
                        <a14:foregroundMark x1="22500" y1="18976" x2="22500" y2="18976"/>
                        <a14:foregroundMark x1="19762" y1="30384" x2="19762" y2="30384"/>
                        <a14:foregroundMark x1="19762" y1="29453" x2="19762" y2="294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28510" y="6673761"/>
            <a:ext cx="1708649" cy="174729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18AC76E-FE33-4B40-BBA5-519C8FE650C3}"/>
              </a:ext>
            </a:extLst>
          </p:cNvPr>
          <p:cNvSpPr/>
          <p:nvPr/>
        </p:nvSpPr>
        <p:spPr>
          <a:xfrm>
            <a:off x="1353403" y="979227"/>
            <a:ext cx="9485194" cy="4899546"/>
          </a:xfrm>
          <a:prstGeom prst="rect">
            <a:avLst/>
          </a:prstGeom>
          <a:solidFill>
            <a:srgbClr val="80D8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8DE392B-BEE0-42CF-9B63-0C6441B4C495}"/>
              </a:ext>
            </a:extLst>
          </p:cNvPr>
          <p:cNvSpPr txBox="1"/>
          <p:nvPr/>
        </p:nvSpPr>
        <p:spPr>
          <a:xfrm>
            <a:off x="3523397" y="-5140"/>
            <a:ext cx="51452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vi-VN"/>
            </a:defPPr>
            <a:lvl1pPr algn="ctr">
              <a:defRPr sz="6000" b="1">
                <a:ln w="12700">
                  <a:solidFill>
                    <a:schemeClr val="tx1"/>
                  </a:solidFill>
                </a:ln>
                <a:solidFill>
                  <a:srgbClr val="DA5C45"/>
                </a:solidFill>
                <a:latin typeface="iCiel Cadena" panose="02000503000000020004" pitchFamily="50" charset="0"/>
              </a:defRPr>
            </a:lvl1pPr>
          </a:lstStyle>
          <a:p>
            <a:r>
              <a:rPr lang="en-US" dirty="0" err="1"/>
              <a:t>Tổng</a:t>
            </a:r>
            <a:r>
              <a:rPr lang="en-US" dirty="0"/>
              <a:t> </a:t>
            </a:r>
            <a:r>
              <a:rPr lang="en-US" dirty="0" err="1">
                <a:solidFill>
                  <a:schemeClr val="bg1"/>
                </a:solidFill>
              </a:rPr>
              <a:t>Kết</a:t>
            </a:r>
            <a:endParaRPr lang="vi-VN" dirty="0">
              <a:solidFill>
                <a:schemeClr val="bg1"/>
              </a:solidFill>
            </a:endParaRPr>
          </a:p>
        </p:txBody>
      </p:sp>
      <p:pic>
        <p:nvPicPr>
          <p:cNvPr id="12" name="Picture 11" descr="A picture containing clipart&#10;&#10;Description automatically generated">
            <a:extLst>
              <a:ext uri="{FF2B5EF4-FFF2-40B4-BE49-F238E27FC236}">
                <a16:creationId xmlns:a16="http://schemas.microsoft.com/office/drawing/2014/main" id="{E3910E48-3ED6-4F4D-A014-00B5F825BE7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8120" b="89744" l="7442" r="92093">
                        <a14:foregroundMark x1="44186" y1="33333" x2="48837" y2="64957"/>
                        <a14:foregroundMark x1="47907" y1="26496" x2="55814" y2="64103"/>
                        <a14:foregroundMark x1="25116" y1="46154" x2="33953" y2="63675"/>
                        <a14:foregroundMark x1="13023" y1="35897" x2="24651" y2="63675"/>
                        <a14:foregroundMark x1="36279" y1="20513" x2="49302" y2="49145"/>
                        <a14:foregroundMark x1="38140" y1="10684" x2="48837" y2="16667"/>
                        <a14:foregroundMark x1="79535" y1="81197" x2="84186" y2="85897"/>
                        <a14:foregroundMark x1="33953" y1="38889" x2="43721" y2="60256"/>
                        <a14:foregroundMark x1="43721" y1="60256" x2="43721" y2="60684"/>
                        <a14:foregroundMark x1="33953" y1="8120" x2="43721" y2="9402"/>
                        <a14:foregroundMark x1="91628" y1="79915" x2="92558" y2="82906"/>
                        <a14:foregroundMark x1="7442" y1="52137" x2="7442" y2="52991"/>
                        <a14:foregroundMark x1="56744" y1="30342" x2="66512" y2="46581"/>
                        <a14:foregroundMark x1="23721" y1="38462" x2="46977" y2="54274"/>
                        <a14:foregroundMark x1="56744" y1="43590" x2="67907" y2="67521"/>
                        <a14:foregroundMark x1="67907" y1="67521" x2="67907" y2="67521"/>
                        <a14:foregroundMark x1="40465" y1="64103" x2="69767" y2="80769"/>
                        <a14:foregroundMark x1="60930" y1="67949" x2="77209" y2="7649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8594" y="4785059"/>
            <a:ext cx="1856561" cy="2020629"/>
          </a:xfrm>
          <a:prstGeom prst="rect">
            <a:avLst/>
          </a:prstGeom>
        </p:spPr>
      </p:pic>
      <p:pic>
        <p:nvPicPr>
          <p:cNvPr id="13" name="Picture 12" descr="A picture containing clipart&#10;&#10;Description automatically generated">
            <a:extLst>
              <a:ext uri="{FF2B5EF4-FFF2-40B4-BE49-F238E27FC236}">
                <a16:creationId xmlns:a16="http://schemas.microsoft.com/office/drawing/2014/main" id="{461AE5A5-D3A8-4F33-8F21-677903D499C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9508" b="89643" l="8696" r="92609">
                        <a14:foregroundMark x1="8804" y1="84890" x2="10000" y2="83362"/>
                        <a14:foregroundMark x1="53152" y1="28523" x2="60435" y2="51783"/>
                        <a14:foregroundMark x1="55870" y1="30900" x2="56087" y2="51443"/>
                        <a14:foregroundMark x1="56087" y1="51443" x2="56087" y2="51613"/>
                        <a14:foregroundMark x1="53152" y1="33107" x2="52717" y2="55008"/>
                        <a14:foregroundMark x1="50326" y1="46180" x2="48696" y2="63328"/>
                        <a14:foregroundMark x1="47065" y1="53311" x2="46848" y2="60272"/>
                        <a14:foregroundMark x1="45652" y1="50934" x2="45652" y2="58065"/>
                        <a14:foregroundMark x1="45543" y1="53480" x2="45543" y2="57046"/>
                        <a14:foregroundMark x1="47174" y1="31070" x2="50109" y2="44992"/>
                        <a14:foregroundMark x1="49565" y1="25127" x2="53913" y2="42784"/>
                        <a14:foregroundMark x1="54130" y1="26995" x2="59891" y2="45331"/>
                        <a14:foregroundMark x1="58370" y1="32088" x2="60761" y2="43124"/>
                        <a14:foregroundMark x1="59565" y1="27844" x2="59891" y2="34975"/>
                        <a14:foregroundMark x1="52283" y1="24278" x2="58370" y2="27165"/>
                        <a14:foregroundMark x1="58370" y1="27165" x2="58370" y2="27165"/>
                        <a14:foregroundMark x1="73913" y1="20204" x2="77609" y2="43463"/>
                        <a14:foregroundMark x1="71413" y1="21222" x2="73043" y2="59253"/>
                        <a14:foregroundMark x1="70000" y1="38370" x2="72826" y2="67742"/>
                        <a14:foregroundMark x1="64457" y1="41596" x2="66522" y2="55857"/>
                        <a14:foregroundMark x1="65326" y1="40577" x2="67065" y2="49576"/>
                        <a14:foregroundMark x1="67065" y1="49576" x2="67065" y2="49576"/>
                        <a14:foregroundMark x1="67065" y1="37351" x2="69022" y2="55008"/>
                        <a14:foregroundMark x1="73804" y1="34295" x2="80761" y2="52122"/>
                        <a14:foregroundMark x1="80543" y1="37861" x2="83152" y2="50764"/>
                        <a14:foregroundMark x1="79674" y1="41596" x2="82717" y2="61290"/>
                        <a14:foregroundMark x1="87935" y1="59762" x2="90435" y2="60272"/>
                        <a14:foregroundMark x1="83587" y1="61121" x2="87500" y2="61969"/>
                        <a14:foregroundMark x1="75435" y1="21392" x2="76957" y2="28183"/>
                        <a14:foregroundMark x1="75543" y1="13243" x2="76413" y2="25637"/>
                        <a14:foregroundMark x1="92174" y1="56706" x2="92609" y2="61460"/>
                        <a14:foregroundMark x1="74674" y1="34635" x2="74457" y2="49576"/>
                        <a14:foregroundMark x1="25761" y1="32767" x2="26522" y2="400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782" y="284085"/>
            <a:ext cx="2269347" cy="145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8177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8F5CE563-0BDE-4CFA-B947-FDAF762E989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6" r="-1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920748D-E870-4D75-B53F-834463FFF492}"/>
              </a:ext>
            </a:extLst>
          </p:cNvPr>
          <p:cNvSpPr txBox="1"/>
          <p:nvPr/>
        </p:nvSpPr>
        <p:spPr>
          <a:xfrm>
            <a:off x="3291840" y="1628835"/>
            <a:ext cx="5608320" cy="255454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0">
                <a:ln w="28575">
                  <a:solidFill>
                    <a:schemeClr val="tx1"/>
                  </a:solidFill>
                </a:ln>
                <a:solidFill>
                  <a:srgbClr val="956947"/>
                </a:solidFill>
                <a:latin typeface="iCiel Cadena" panose="02000503000000020004" pitchFamily="50" charset="0"/>
              </a:rPr>
              <a:t>Thanks For </a:t>
            </a:r>
            <a:r>
              <a:rPr lang="en-US" sz="800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iCiel Cadena" panose="02000503000000020004" pitchFamily="50" charset="0"/>
              </a:rPr>
              <a:t>Listening!</a:t>
            </a:r>
            <a:endParaRPr lang="vi-VN" sz="8000">
              <a:ln w="28575">
                <a:solidFill>
                  <a:schemeClr val="tx1"/>
                </a:solidFill>
              </a:ln>
              <a:solidFill>
                <a:schemeClr val="bg1"/>
              </a:solidFill>
              <a:latin typeface="iCiel Cadena" panose="0200050300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53888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7BBB667-11AA-4280-A3A2-264B1A03B6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1180"/>
            <a:ext cx="12192000" cy="6869179"/>
          </a:xfrm>
          <a:prstGeom prst="rect">
            <a:avLst/>
          </a:prstGeom>
        </p:spPr>
      </p:pic>
      <p:sp>
        <p:nvSpPr>
          <p:cNvPr id="71" name="Rectangle 7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793CE80B-F8D7-48DA-82C8-9327FA1060D9}"/>
              </a:ext>
            </a:extLst>
          </p:cNvPr>
          <p:cNvGrpSpPr/>
          <p:nvPr/>
        </p:nvGrpSpPr>
        <p:grpSpPr>
          <a:xfrm>
            <a:off x="1635273" y="-164015"/>
            <a:ext cx="8921890" cy="1754326"/>
            <a:chOff x="1635273" y="-164015"/>
            <a:chExt cx="8921890" cy="175432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69F9732-5BA2-44FD-9A14-BB2FE330E899}"/>
                </a:ext>
              </a:extLst>
            </p:cNvPr>
            <p:cNvSpPr txBox="1"/>
            <p:nvPr/>
          </p:nvSpPr>
          <p:spPr>
            <a:xfrm>
              <a:off x="1635273" y="-164015"/>
              <a:ext cx="4319797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0" dirty="0">
                  <a:ln w="19050">
                    <a:solidFill>
                      <a:srgbClr val="44382A"/>
                    </a:solidFill>
                  </a:ln>
                  <a:solidFill>
                    <a:srgbClr val="DA5C45"/>
                  </a:solidFill>
                  <a:latin typeface="iCiel Cadena" panose="02000503000000020004" pitchFamily="50" charset="0"/>
                </a:rPr>
                <a:t>GROUP</a:t>
              </a:r>
              <a:r>
                <a:rPr lang="en-US" sz="8000" dirty="0">
                  <a:ln w="19050">
                    <a:solidFill>
                      <a:srgbClr val="44382A"/>
                    </a:solidFill>
                  </a:ln>
                  <a:latin typeface="iCiel Cadena" panose="02000503000000020004" pitchFamily="50" charset="0"/>
                </a:rPr>
                <a:t> 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E849961-5676-46F5-89B1-764875E1E638}"/>
                </a:ext>
              </a:extLst>
            </p:cNvPr>
            <p:cNvSpPr txBox="1"/>
            <p:nvPr/>
          </p:nvSpPr>
          <p:spPr>
            <a:xfrm>
              <a:off x="5424037" y="-164015"/>
              <a:ext cx="5133126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0" dirty="0">
                  <a:ln w="19050">
                    <a:solidFill>
                      <a:srgbClr val="44382A"/>
                    </a:solidFill>
                  </a:ln>
                  <a:solidFill>
                    <a:srgbClr val="EFEEDE"/>
                  </a:solidFill>
                  <a:latin typeface="iCiel Cadena" panose="02000503000000020004" pitchFamily="50" charset="0"/>
                </a:rPr>
                <a:t>MEMBERS</a:t>
              </a:r>
              <a:endParaRPr lang="vi-VN" sz="8000" dirty="0">
                <a:ln w="19050">
                  <a:solidFill>
                    <a:srgbClr val="44382A"/>
                  </a:solidFill>
                </a:ln>
                <a:solidFill>
                  <a:srgbClr val="EFEEDE"/>
                </a:solidFill>
                <a:latin typeface="iCiel Cadena" panose="02000503000000020004" pitchFamily="50" charset="0"/>
              </a:endParaRPr>
            </a:p>
            <a:p>
              <a:endParaRPr lang="vi-VN" sz="2800" dirty="0">
                <a:ln w="19050">
                  <a:solidFill>
                    <a:schemeClr val="tx1"/>
                  </a:solidFill>
                </a:ln>
              </a:endParaRPr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8354F7EC-39D4-4B3F-B9FB-C48AD3B81117}"/>
              </a:ext>
            </a:extLst>
          </p:cNvPr>
          <p:cNvSpPr/>
          <p:nvPr/>
        </p:nvSpPr>
        <p:spPr>
          <a:xfrm>
            <a:off x="-29103" y="465319"/>
            <a:ext cx="2119764" cy="2740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3625D57-E4EC-4296-968E-CE55A34A1812}"/>
              </a:ext>
            </a:extLst>
          </p:cNvPr>
          <p:cNvSpPr/>
          <p:nvPr/>
        </p:nvSpPr>
        <p:spPr>
          <a:xfrm>
            <a:off x="10392158" y="458077"/>
            <a:ext cx="1828965" cy="2740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875E3CA-2B67-42C2-B386-FFEDE1C46A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84475" y="0"/>
            <a:ext cx="3327862" cy="396174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1B3D363-3120-47F3-96E2-CDF8B46402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81549" y="-3326426"/>
            <a:ext cx="2081627" cy="403233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B429998-9868-47A5-A034-0BEA5D5DDD2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0661" y="2319908"/>
            <a:ext cx="2923307" cy="379762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098A314-30FC-465A-8090-C987DFFE68AC}"/>
              </a:ext>
            </a:extLst>
          </p:cNvPr>
          <p:cNvSpPr/>
          <p:nvPr/>
        </p:nvSpPr>
        <p:spPr>
          <a:xfrm>
            <a:off x="6572827" y="1893455"/>
            <a:ext cx="3034146" cy="3782291"/>
          </a:xfrm>
          <a:prstGeom prst="rect">
            <a:avLst/>
          </a:prstGeom>
          <a:solidFill>
            <a:srgbClr val="9C603B"/>
          </a:solidFill>
          <a:ln w="152400">
            <a:solidFill>
              <a:srgbClr val="9C60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DA431AA-1556-4A1E-BA20-C4DC3C00EC58}"/>
              </a:ext>
            </a:extLst>
          </p:cNvPr>
          <p:cNvSpPr/>
          <p:nvPr/>
        </p:nvSpPr>
        <p:spPr>
          <a:xfrm>
            <a:off x="6493985" y="1818381"/>
            <a:ext cx="3186635" cy="1940818"/>
          </a:xfrm>
          <a:prstGeom prst="rect">
            <a:avLst/>
          </a:prstGeom>
          <a:solidFill>
            <a:srgbClr val="BA825F"/>
          </a:solidFill>
          <a:ln w="152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702A38A-8AF4-475D-AAEC-49088EB76A4F}"/>
              </a:ext>
            </a:extLst>
          </p:cNvPr>
          <p:cNvSpPr/>
          <p:nvPr/>
        </p:nvSpPr>
        <p:spPr>
          <a:xfrm>
            <a:off x="6654377" y="1893453"/>
            <a:ext cx="2871047" cy="3782293"/>
          </a:xfrm>
          <a:prstGeom prst="rect">
            <a:avLst/>
          </a:prstGeom>
          <a:solidFill>
            <a:srgbClr val="CA9D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60C2051-7843-459C-B66E-CF32F17914FF}"/>
              </a:ext>
            </a:extLst>
          </p:cNvPr>
          <p:cNvSpPr txBox="1"/>
          <p:nvPr/>
        </p:nvSpPr>
        <p:spPr>
          <a:xfrm>
            <a:off x="6647736" y="1975043"/>
            <a:ext cx="22154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>
                <a:ln>
                  <a:solidFill>
                    <a:schemeClr val="tx1"/>
                  </a:solidFill>
                </a:ln>
                <a:solidFill>
                  <a:schemeClr val="accent2">
                    <a:lumMod val="50000"/>
                  </a:schemeClr>
                </a:solidFill>
                <a:latin typeface="iCiel Cadena" panose="02000503000000020004" pitchFamily="50" charset="0"/>
              </a:rPr>
              <a:t>Gấu</a:t>
            </a:r>
            <a:r>
              <a:rPr lang="en-US" sz="4000" dirty="0">
                <a:ln>
                  <a:solidFill>
                    <a:schemeClr val="tx1"/>
                  </a:solidFill>
                </a:ln>
                <a:solidFill>
                  <a:schemeClr val="accent2">
                    <a:lumMod val="50000"/>
                  </a:schemeClr>
                </a:solidFill>
                <a:latin typeface="iCiel Cadena" panose="02000503000000020004" pitchFamily="50" charset="0"/>
              </a:rPr>
              <a:t> </a:t>
            </a:r>
            <a:r>
              <a:rPr lang="en-US" sz="4000" dirty="0" err="1">
                <a:ln>
                  <a:solidFill>
                    <a:schemeClr val="tx1"/>
                  </a:solidFill>
                </a:ln>
                <a:solidFill>
                  <a:schemeClr val="accent2">
                    <a:lumMod val="50000"/>
                  </a:schemeClr>
                </a:solidFill>
                <a:latin typeface="iCiel Cadena" panose="02000503000000020004" pitchFamily="50" charset="0"/>
              </a:rPr>
              <a:t>Xám</a:t>
            </a:r>
            <a:endParaRPr lang="vi-VN" sz="4000" dirty="0">
              <a:ln>
                <a:solidFill>
                  <a:schemeClr val="tx1"/>
                </a:solidFill>
              </a:ln>
              <a:solidFill>
                <a:schemeClr val="accent2">
                  <a:lumMod val="50000"/>
                </a:schemeClr>
              </a:solidFill>
              <a:latin typeface="iCiel Cadena" panose="02000503000000020004" pitchFamily="50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18B7AD4-9E1B-4AAE-9C9F-CA594B75F8F3}"/>
              </a:ext>
            </a:extLst>
          </p:cNvPr>
          <p:cNvSpPr/>
          <p:nvPr/>
        </p:nvSpPr>
        <p:spPr>
          <a:xfrm>
            <a:off x="6655274" y="3784599"/>
            <a:ext cx="2876791" cy="1891145"/>
          </a:xfrm>
          <a:prstGeom prst="rect">
            <a:avLst/>
          </a:prstGeom>
          <a:solidFill>
            <a:srgbClr val="C0876C"/>
          </a:solidFill>
          <a:ln w="152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D77BD18-6734-4C1F-91EE-EF8E66A8AC9F}"/>
              </a:ext>
            </a:extLst>
          </p:cNvPr>
          <p:cNvSpPr/>
          <p:nvPr/>
        </p:nvSpPr>
        <p:spPr>
          <a:xfrm>
            <a:off x="6726226" y="2814190"/>
            <a:ext cx="2734886" cy="2502131"/>
          </a:xfrm>
          <a:prstGeom prst="rect">
            <a:avLst/>
          </a:pr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885089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7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00"/>
                            </p:stCondLst>
                            <p:childTnLst>
                              <p:par>
                                <p:cTn id="12" presetID="17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7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7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4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900"/>
                            </p:stCondLst>
                            <p:childTnLst>
                              <p:par>
                                <p:cTn id="23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7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7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7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7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600"/>
                            </p:stCondLst>
                            <p:childTnLst>
                              <p:par>
                                <p:cTn id="30" presetID="17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7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7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7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7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3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/>
      <p:bldP spid="17" grpId="0" animBg="1"/>
      <p:bldP spid="1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7BBB667-11AA-4280-A3A2-264B1A03B6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1180"/>
            <a:ext cx="12192000" cy="6869179"/>
          </a:xfrm>
          <a:prstGeom prst="rect">
            <a:avLst/>
          </a:prstGeom>
        </p:spPr>
      </p:pic>
      <p:sp>
        <p:nvSpPr>
          <p:cNvPr id="71" name="Rectangle 7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793CE80B-F8D7-48DA-82C8-9327FA1060D9}"/>
              </a:ext>
            </a:extLst>
          </p:cNvPr>
          <p:cNvGrpSpPr/>
          <p:nvPr/>
        </p:nvGrpSpPr>
        <p:grpSpPr>
          <a:xfrm>
            <a:off x="1635273" y="-164015"/>
            <a:ext cx="8921890" cy="1754326"/>
            <a:chOff x="1635273" y="-164015"/>
            <a:chExt cx="8921890" cy="175432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69F9732-5BA2-44FD-9A14-BB2FE330E899}"/>
                </a:ext>
              </a:extLst>
            </p:cNvPr>
            <p:cNvSpPr txBox="1"/>
            <p:nvPr/>
          </p:nvSpPr>
          <p:spPr>
            <a:xfrm>
              <a:off x="1635273" y="-164015"/>
              <a:ext cx="4319797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0" dirty="0">
                  <a:ln w="19050">
                    <a:solidFill>
                      <a:srgbClr val="44382A"/>
                    </a:solidFill>
                  </a:ln>
                  <a:solidFill>
                    <a:srgbClr val="DA5C45"/>
                  </a:solidFill>
                  <a:latin typeface="iCiel Cadena" panose="02000503000000020004" pitchFamily="50" charset="0"/>
                </a:rPr>
                <a:t>GROUP</a:t>
              </a:r>
              <a:r>
                <a:rPr lang="en-US" sz="8000" dirty="0">
                  <a:ln w="19050">
                    <a:solidFill>
                      <a:srgbClr val="44382A"/>
                    </a:solidFill>
                  </a:ln>
                  <a:latin typeface="iCiel Cadena" panose="02000503000000020004" pitchFamily="50" charset="0"/>
                </a:rPr>
                <a:t> 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E849961-5676-46F5-89B1-764875E1E638}"/>
                </a:ext>
              </a:extLst>
            </p:cNvPr>
            <p:cNvSpPr txBox="1"/>
            <p:nvPr/>
          </p:nvSpPr>
          <p:spPr>
            <a:xfrm>
              <a:off x="5424037" y="-164015"/>
              <a:ext cx="5133126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0" dirty="0">
                  <a:ln w="19050">
                    <a:solidFill>
                      <a:srgbClr val="44382A"/>
                    </a:solidFill>
                  </a:ln>
                  <a:solidFill>
                    <a:srgbClr val="EFEEDE"/>
                  </a:solidFill>
                  <a:latin typeface="iCiel Cadena" panose="02000503000000020004" pitchFamily="50" charset="0"/>
                </a:rPr>
                <a:t>MEMBERS</a:t>
              </a:r>
              <a:endParaRPr lang="vi-VN" sz="8000" dirty="0">
                <a:ln w="19050">
                  <a:solidFill>
                    <a:srgbClr val="44382A"/>
                  </a:solidFill>
                </a:ln>
                <a:solidFill>
                  <a:srgbClr val="EFEEDE"/>
                </a:solidFill>
                <a:latin typeface="iCiel Cadena" panose="02000503000000020004" pitchFamily="50" charset="0"/>
              </a:endParaRPr>
            </a:p>
            <a:p>
              <a:endParaRPr lang="vi-VN" sz="2800" dirty="0">
                <a:ln w="19050">
                  <a:solidFill>
                    <a:schemeClr val="tx1"/>
                  </a:solidFill>
                </a:ln>
              </a:endParaRPr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8354F7EC-39D4-4B3F-B9FB-C48AD3B81117}"/>
              </a:ext>
            </a:extLst>
          </p:cNvPr>
          <p:cNvSpPr/>
          <p:nvPr/>
        </p:nvSpPr>
        <p:spPr>
          <a:xfrm>
            <a:off x="-29103" y="465319"/>
            <a:ext cx="2119764" cy="2740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3625D57-E4EC-4296-968E-CE55A34A1812}"/>
              </a:ext>
            </a:extLst>
          </p:cNvPr>
          <p:cNvSpPr/>
          <p:nvPr/>
        </p:nvSpPr>
        <p:spPr>
          <a:xfrm>
            <a:off x="10392158" y="458077"/>
            <a:ext cx="1828965" cy="2740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3FEACB2-9398-41A4-B25B-A11700782C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97452" y="-624926"/>
            <a:ext cx="1842283" cy="356869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E97415D-C877-4F35-A6A8-7F650CE30C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25706" y="4379999"/>
            <a:ext cx="2498790" cy="324614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CB04E46-6677-403C-9F6C-878D021D9FC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2283" y="2150348"/>
            <a:ext cx="3474869" cy="4136748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E74412DB-0E6E-470C-B694-1B0310592CA4}"/>
              </a:ext>
            </a:extLst>
          </p:cNvPr>
          <p:cNvSpPr/>
          <p:nvPr/>
        </p:nvSpPr>
        <p:spPr>
          <a:xfrm>
            <a:off x="6581022" y="1867272"/>
            <a:ext cx="3034146" cy="3782291"/>
          </a:xfrm>
          <a:prstGeom prst="rect">
            <a:avLst/>
          </a:prstGeom>
          <a:solidFill>
            <a:srgbClr val="8E9AAF"/>
          </a:solidFill>
          <a:ln w="152400">
            <a:solidFill>
              <a:srgbClr val="8E9AA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49C3D70-5610-4DD2-ACE2-C776BDD70EBE}"/>
              </a:ext>
            </a:extLst>
          </p:cNvPr>
          <p:cNvSpPr/>
          <p:nvPr/>
        </p:nvSpPr>
        <p:spPr>
          <a:xfrm>
            <a:off x="6502180" y="1804898"/>
            <a:ext cx="3186635" cy="1940818"/>
          </a:xfrm>
          <a:prstGeom prst="rect">
            <a:avLst/>
          </a:prstGeom>
          <a:solidFill>
            <a:srgbClr val="B6E7E1"/>
          </a:solidFill>
          <a:ln w="152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F505A45-55C8-4188-8AC1-46FED458D273}"/>
              </a:ext>
            </a:extLst>
          </p:cNvPr>
          <p:cNvSpPr/>
          <p:nvPr/>
        </p:nvSpPr>
        <p:spPr>
          <a:xfrm>
            <a:off x="6662572" y="1867270"/>
            <a:ext cx="2871047" cy="3782293"/>
          </a:xfrm>
          <a:prstGeom prst="rect">
            <a:avLst/>
          </a:prstGeom>
          <a:solidFill>
            <a:srgbClr val="EFD3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B3807FF-2B17-49B9-B387-A8A4046F5B2D}"/>
              </a:ext>
            </a:extLst>
          </p:cNvPr>
          <p:cNvSpPr txBox="1"/>
          <p:nvPr/>
        </p:nvSpPr>
        <p:spPr>
          <a:xfrm>
            <a:off x="6655931" y="1948860"/>
            <a:ext cx="25610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>
                <a:ln>
                  <a:solidFill>
                    <a:schemeClr val="tx1"/>
                  </a:solidFill>
                </a:ln>
                <a:solidFill>
                  <a:srgbClr val="F9FAF5"/>
                </a:solidFill>
                <a:latin typeface="iCiel Cadena" panose="02000503000000020004" pitchFamily="50" charset="0"/>
              </a:rPr>
              <a:t>Gấu</a:t>
            </a:r>
            <a:r>
              <a:rPr lang="en-US" sz="4000" dirty="0">
                <a:ln>
                  <a:solidFill>
                    <a:schemeClr val="tx1"/>
                  </a:solidFill>
                </a:ln>
                <a:solidFill>
                  <a:srgbClr val="F9FAF5"/>
                </a:solidFill>
                <a:latin typeface="iCiel Cadena" panose="02000503000000020004" pitchFamily="50" charset="0"/>
              </a:rPr>
              <a:t> </a:t>
            </a:r>
            <a:r>
              <a:rPr lang="en-US" sz="4000" dirty="0" err="1">
                <a:ln>
                  <a:solidFill>
                    <a:schemeClr val="tx1"/>
                  </a:solidFill>
                </a:ln>
                <a:solidFill>
                  <a:srgbClr val="F9FAF5"/>
                </a:solidFill>
                <a:latin typeface="iCiel Cadena" panose="02000503000000020004" pitchFamily="50" charset="0"/>
              </a:rPr>
              <a:t>Trắng</a:t>
            </a:r>
            <a:endParaRPr lang="vi-VN" sz="4000" dirty="0">
              <a:ln>
                <a:solidFill>
                  <a:schemeClr val="tx1"/>
                </a:solidFill>
              </a:ln>
              <a:solidFill>
                <a:srgbClr val="F9FAF5"/>
              </a:solidFill>
              <a:latin typeface="iCiel Cadena" panose="02000503000000020004" pitchFamily="50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59DBA34-93FC-47C0-A246-E63127903790}"/>
              </a:ext>
            </a:extLst>
          </p:cNvPr>
          <p:cNvSpPr/>
          <p:nvPr/>
        </p:nvSpPr>
        <p:spPr>
          <a:xfrm>
            <a:off x="6663469" y="3758416"/>
            <a:ext cx="2876791" cy="1891145"/>
          </a:xfrm>
          <a:prstGeom prst="rect">
            <a:avLst/>
          </a:prstGeom>
          <a:solidFill>
            <a:srgbClr val="CBC0D3"/>
          </a:solidFill>
          <a:ln w="152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1240247-E05F-4EE5-A9B5-2DA0D52F241A}"/>
              </a:ext>
            </a:extLst>
          </p:cNvPr>
          <p:cNvSpPr/>
          <p:nvPr/>
        </p:nvSpPr>
        <p:spPr>
          <a:xfrm>
            <a:off x="6734421" y="2738334"/>
            <a:ext cx="2734886" cy="2502131"/>
          </a:xfrm>
          <a:prstGeom prst="rect">
            <a:avLst/>
          </a:prstGeom>
          <a:blipFill dpi="0"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9559963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7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00"/>
                            </p:stCondLst>
                            <p:childTnLst>
                              <p:par>
                                <p:cTn id="12" presetID="17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7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7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4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900"/>
                            </p:stCondLst>
                            <p:childTnLst>
                              <p:par>
                                <p:cTn id="23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7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7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7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7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600"/>
                            </p:stCondLst>
                            <p:childTnLst>
                              <p:par>
                                <p:cTn id="30" presetID="17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7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7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7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7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3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2" grpId="0"/>
      <p:bldP spid="24" grpId="0" animBg="1"/>
      <p:bldP spid="2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7BBB667-11AA-4280-A3A2-264B1A03B6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1180"/>
            <a:ext cx="12192000" cy="6869179"/>
          </a:xfrm>
          <a:prstGeom prst="rect">
            <a:avLst/>
          </a:prstGeom>
        </p:spPr>
      </p:pic>
      <p:sp>
        <p:nvSpPr>
          <p:cNvPr id="91" name="Rectangle 90">
            <a:extLst>
              <a:ext uri="{FF2B5EF4-FFF2-40B4-BE49-F238E27FC236}">
                <a16:creationId xmlns:a16="http://schemas.microsoft.com/office/drawing/2014/main" id="{87FFB5D5-02F6-4E8B-9013-FC0CA4787C62}"/>
              </a:ext>
            </a:extLst>
          </p:cNvPr>
          <p:cNvSpPr/>
          <p:nvPr/>
        </p:nvSpPr>
        <p:spPr>
          <a:xfrm>
            <a:off x="6589217" y="1921805"/>
            <a:ext cx="3034146" cy="3782291"/>
          </a:xfrm>
          <a:prstGeom prst="rect">
            <a:avLst/>
          </a:prstGeom>
          <a:solidFill>
            <a:schemeClr val="bg2">
              <a:lumMod val="10000"/>
            </a:schemeClr>
          </a:solidFill>
          <a:ln w="15240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53284979-72EA-4E46-AE47-D6ABD5D1D852}"/>
              </a:ext>
            </a:extLst>
          </p:cNvPr>
          <p:cNvSpPr/>
          <p:nvPr/>
        </p:nvSpPr>
        <p:spPr>
          <a:xfrm>
            <a:off x="6510375" y="1853079"/>
            <a:ext cx="3186635" cy="1940818"/>
          </a:xfrm>
          <a:prstGeom prst="rect">
            <a:avLst/>
          </a:prstGeom>
          <a:solidFill>
            <a:srgbClr val="463F3A"/>
          </a:solidFill>
          <a:ln w="152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ED834829-2B36-4207-AE85-3451603ABAD5}"/>
              </a:ext>
            </a:extLst>
          </p:cNvPr>
          <p:cNvSpPr/>
          <p:nvPr/>
        </p:nvSpPr>
        <p:spPr>
          <a:xfrm>
            <a:off x="6670767" y="1921803"/>
            <a:ext cx="2871047" cy="3782293"/>
          </a:xfrm>
          <a:prstGeom prst="rect">
            <a:avLst/>
          </a:prstGeom>
          <a:solidFill>
            <a:srgbClr val="BCB8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82567DA9-52B5-4E0B-A85C-2014B3FB5713}"/>
              </a:ext>
            </a:extLst>
          </p:cNvPr>
          <p:cNvSpPr txBox="1"/>
          <p:nvPr/>
        </p:nvSpPr>
        <p:spPr>
          <a:xfrm>
            <a:off x="6664126" y="2003393"/>
            <a:ext cx="25610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>
                <a:ln>
                  <a:solidFill>
                    <a:schemeClr val="bg1"/>
                  </a:solidFill>
                </a:ln>
                <a:latin typeface="iCiel Cadena" panose="02000503000000020004" pitchFamily="50" charset="0"/>
              </a:rPr>
              <a:t>Gấu</a:t>
            </a:r>
            <a:r>
              <a:rPr lang="en-US" sz="4000" dirty="0">
                <a:ln>
                  <a:solidFill>
                    <a:schemeClr val="bg1"/>
                  </a:solidFill>
                </a:ln>
                <a:latin typeface="iCiel Cadena" panose="02000503000000020004" pitchFamily="50" charset="0"/>
              </a:rPr>
              <a:t> </a:t>
            </a:r>
            <a:r>
              <a:rPr lang="en-US" sz="4000" dirty="0" err="1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iCiel Cadena" panose="02000503000000020004" pitchFamily="50" charset="0"/>
              </a:rPr>
              <a:t>Trúc</a:t>
            </a:r>
            <a:endParaRPr lang="vi-VN" sz="4000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iCiel Cadena" panose="02000503000000020004" pitchFamily="50" charset="0"/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01987D0F-E731-421F-B177-9B890EDB5A32}"/>
              </a:ext>
            </a:extLst>
          </p:cNvPr>
          <p:cNvSpPr/>
          <p:nvPr/>
        </p:nvSpPr>
        <p:spPr>
          <a:xfrm>
            <a:off x="6671664" y="3812949"/>
            <a:ext cx="2876791" cy="1891145"/>
          </a:xfrm>
          <a:prstGeom prst="rect">
            <a:avLst/>
          </a:prstGeom>
          <a:solidFill>
            <a:srgbClr val="8A817C"/>
          </a:solidFill>
          <a:ln w="152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9153E08A-BFEA-48B6-A9C8-53547BCACD6B}"/>
              </a:ext>
            </a:extLst>
          </p:cNvPr>
          <p:cNvSpPr/>
          <p:nvPr/>
        </p:nvSpPr>
        <p:spPr>
          <a:xfrm>
            <a:off x="6742616" y="2792867"/>
            <a:ext cx="2734886" cy="2502131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dirty="0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793CE80B-F8D7-48DA-82C8-9327FA1060D9}"/>
              </a:ext>
            </a:extLst>
          </p:cNvPr>
          <p:cNvGrpSpPr/>
          <p:nvPr/>
        </p:nvGrpSpPr>
        <p:grpSpPr>
          <a:xfrm>
            <a:off x="1635273" y="-164015"/>
            <a:ext cx="8921890" cy="1754326"/>
            <a:chOff x="1635273" y="-164015"/>
            <a:chExt cx="8921890" cy="175432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69F9732-5BA2-44FD-9A14-BB2FE330E899}"/>
                </a:ext>
              </a:extLst>
            </p:cNvPr>
            <p:cNvSpPr txBox="1"/>
            <p:nvPr/>
          </p:nvSpPr>
          <p:spPr>
            <a:xfrm>
              <a:off x="1635273" y="-164015"/>
              <a:ext cx="4319797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0" dirty="0">
                  <a:ln w="19050">
                    <a:solidFill>
                      <a:srgbClr val="44382A"/>
                    </a:solidFill>
                  </a:ln>
                  <a:solidFill>
                    <a:srgbClr val="DA5C45"/>
                  </a:solidFill>
                  <a:latin typeface="iCiel Cadena" panose="02000503000000020004" pitchFamily="50" charset="0"/>
                </a:rPr>
                <a:t>GROUP</a:t>
              </a:r>
              <a:r>
                <a:rPr lang="en-US" sz="8000" dirty="0">
                  <a:ln w="19050">
                    <a:solidFill>
                      <a:srgbClr val="44382A"/>
                    </a:solidFill>
                  </a:ln>
                  <a:latin typeface="iCiel Cadena" panose="02000503000000020004" pitchFamily="50" charset="0"/>
                </a:rPr>
                <a:t> 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E849961-5676-46F5-89B1-764875E1E638}"/>
                </a:ext>
              </a:extLst>
            </p:cNvPr>
            <p:cNvSpPr txBox="1"/>
            <p:nvPr/>
          </p:nvSpPr>
          <p:spPr>
            <a:xfrm>
              <a:off x="5424037" y="-164015"/>
              <a:ext cx="5133126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0" dirty="0">
                  <a:ln w="19050">
                    <a:solidFill>
                      <a:srgbClr val="44382A"/>
                    </a:solidFill>
                  </a:ln>
                  <a:solidFill>
                    <a:srgbClr val="EFEEDE"/>
                  </a:solidFill>
                  <a:latin typeface="iCiel Cadena" panose="02000503000000020004" pitchFamily="50" charset="0"/>
                </a:rPr>
                <a:t>MEMBERS</a:t>
              </a:r>
              <a:endParaRPr lang="vi-VN" sz="8000" dirty="0">
                <a:ln w="19050">
                  <a:solidFill>
                    <a:srgbClr val="44382A"/>
                  </a:solidFill>
                </a:ln>
                <a:solidFill>
                  <a:srgbClr val="EFEEDE"/>
                </a:solidFill>
                <a:latin typeface="iCiel Cadena" panose="02000503000000020004" pitchFamily="50" charset="0"/>
              </a:endParaRPr>
            </a:p>
            <a:p>
              <a:endParaRPr lang="vi-VN" sz="2800" dirty="0">
                <a:ln w="19050">
                  <a:solidFill>
                    <a:schemeClr val="tx1"/>
                  </a:solidFill>
                </a:ln>
              </a:endParaRPr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8354F7EC-39D4-4B3F-B9FB-C48AD3B81117}"/>
              </a:ext>
            </a:extLst>
          </p:cNvPr>
          <p:cNvSpPr/>
          <p:nvPr/>
        </p:nvSpPr>
        <p:spPr>
          <a:xfrm>
            <a:off x="-29103" y="465319"/>
            <a:ext cx="2119764" cy="2740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3625D57-E4EC-4296-968E-CE55A34A1812}"/>
              </a:ext>
            </a:extLst>
          </p:cNvPr>
          <p:cNvSpPr/>
          <p:nvPr/>
        </p:nvSpPr>
        <p:spPr>
          <a:xfrm>
            <a:off x="10392158" y="458077"/>
            <a:ext cx="1828965" cy="2740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13C427-DFAB-4A41-89B4-0B57FF1AAF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83783" y="4165600"/>
            <a:ext cx="3333285" cy="396819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AF2B04F-BA5E-43F0-893A-456EE2B545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3951" y="2225796"/>
            <a:ext cx="2025650" cy="392390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B13CC3C-DCF6-403E-BF1B-31C1AB4E939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66439" y="5437704"/>
            <a:ext cx="3429592" cy="4455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6611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7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00"/>
                            </p:stCondLst>
                            <p:childTnLst>
                              <p:par>
                                <p:cTn id="12" presetID="17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7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7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4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900"/>
                            </p:stCondLst>
                            <p:childTnLst>
                              <p:par>
                                <p:cTn id="23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7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7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7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7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600"/>
                            </p:stCondLst>
                            <p:childTnLst>
                              <p:par>
                                <p:cTn id="30" presetID="17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7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7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7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7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3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" grpId="0" animBg="1"/>
      <p:bldP spid="92" grpId="0" animBg="1"/>
      <p:bldP spid="93" grpId="0" animBg="1"/>
      <p:bldP spid="94" grpId="0"/>
      <p:bldP spid="95" grpId="0" animBg="1"/>
      <p:bldP spid="9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7BBB667-11AA-4280-A3A2-264B1A03B6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1180"/>
            <a:ext cx="12192000" cy="6869179"/>
          </a:xfrm>
          <a:prstGeom prst="rect">
            <a:avLst/>
          </a:prstGeom>
        </p:spPr>
      </p:pic>
      <p:sp>
        <p:nvSpPr>
          <p:cNvPr id="71" name="Rectangle 7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793CE80B-F8D7-48DA-82C8-9327FA1060D9}"/>
              </a:ext>
            </a:extLst>
          </p:cNvPr>
          <p:cNvGrpSpPr/>
          <p:nvPr/>
        </p:nvGrpSpPr>
        <p:grpSpPr>
          <a:xfrm>
            <a:off x="1635273" y="-164015"/>
            <a:ext cx="8921890" cy="1754326"/>
            <a:chOff x="1635273" y="-164015"/>
            <a:chExt cx="8921890" cy="175432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69F9732-5BA2-44FD-9A14-BB2FE330E899}"/>
                </a:ext>
              </a:extLst>
            </p:cNvPr>
            <p:cNvSpPr txBox="1"/>
            <p:nvPr/>
          </p:nvSpPr>
          <p:spPr>
            <a:xfrm>
              <a:off x="1635273" y="-164015"/>
              <a:ext cx="4319797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0" dirty="0">
                  <a:ln w="19050">
                    <a:solidFill>
                      <a:srgbClr val="44382A"/>
                    </a:solidFill>
                  </a:ln>
                  <a:solidFill>
                    <a:srgbClr val="DA5C45"/>
                  </a:solidFill>
                  <a:latin typeface="iCiel Cadena" panose="02000503000000020004" pitchFamily="50" charset="0"/>
                </a:rPr>
                <a:t>GROUP</a:t>
              </a:r>
              <a:r>
                <a:rPr lang="en-US" sz="8000" dirty="0">
                  <a:ln w="19050">
                    <a:solidFill>
                      <a:srgbClr val="44382A"/>
                    </a:solidFill>
                  </a:ln>
                  <a:latin typeface="iCiel Cadena" panose="02000503000000020004" pitchFamily="50" charset="0"/>
                </a:rPr>
                <a:t> 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E849961-5676-46F5-89B1-764875E1E638}"/>
                </a:ext>
              </a:extLst>
            </p:cNvPr>
            <p:cNvSpPr txBox="1"/>
            <p:nvPr/>
          </p:nvSpPr>
          <p:spPr>
            <a:xfrm>
              <a:off x="5424037" y="-164015"/>
              <a:ext cx="5133126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0" dirty="0">
                  <a:ln w="19050">
                    <a:solidFill>
                      <a:srgbClr val="44382A"/>
                    </a:solidFill>
                  </a:ln>
                  <a:solidFill>
                    <a:srgbClr val="EFEEDE"/>
                  </a:solidFill>
                  <a:latin typeface="iCiel Cadena" panose="02000503000000020004" pitchFamily="50" charset="0"/>
                </a:rPr>
                <a:t>MEMBERS</a:t>
              </a:r>
              <a:endParaRPr lang="vi-VN" sz="8000" dirty="0">
                <a:ln w="19050">
                  <a:solidFill>
                    <a:srgbClr val="44382A"/>
                  </a:solidFill>
                </a:ln>
                <a:solidFill>
                  <a:srgbClr val="EFEEDE"/>
                </a:solidFill>
                <a:latin typeface="iCiel Cadena" panose="02000503000000020004" pitchFamily="50" charset="0"/>
              </a:endParaRPr>
            </a:p>
            <a:p>
              <a:endParaRPr lang="vi-VN" sz="2800" dirty="0">
                <a:ln w="19050">
                  <a:solidFill>
                    <a:schemeClr val="tx1"/>
                  </a:solidFill>
                </a:ln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B2CF4523-FD81-41A3-BE59-8CD5D406D7AE}"/>
              </a:ext>
            </a:extLst>
          </p:cNvPr>
          <p:cNvGrpSpPr/>
          <p:nvPr/>
        </p:nvGrpSpPr>
        <p:grpSpPr>
          <a:xfrm>
            <a:off x="880379" y="1463040"/>
            <a:ext cx="3034146" cy="3782291"/>
            <a:chOff x="880379" y="1463040"/>
            <a:chExt cx="3034146" cy="3782291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ED66C15-B58F-4329-8E0B-9DFDC196E66D}"/>
                </a:ext>
              </a:extLst>
            </p:cNvPr>
            <p:cNvSpPr/>
            <p:nvPr/>
          </p:nvSpPr>
          <p:spPr>
            <a:xfrm>
              <a:off x="880379" y="1463040"/>
              <a:ext cx="3034146" cy="3782291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A53CFC6E-B9BF-4253-BFB4-7D16FB957636}"/>
                </a:ext>
              </a:extLst>
            </p:cNvPr>
            <p:cNvSpPr/>
            <p:nvPr/>
          </p:nvSpPr>
          <p:spPr>
            <a:xfrm>
              <a:off x="1030779" y="1712422"/>
              <a:ext cx="2734886" cy="2502131"/>
            </a:xfrm>
            <a:prstGeom prst="rect">
              <a:avLst/>
            </a:pr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746BAAF-4B41-4CF9-8274-886BFE59648D}"/>
                </a:ext>
              </a:extLst>
            </p:cNvPr>
            <p:cNvSpPr txBox="1"/>
            <p:nvPr/>
          </p:nvSpPr>
          <p:spPr>
            <a:xfrm>
              <a:off x="1289711" y="4322618"/>
              <a:ext cx="221548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dirty="0" err="1">
                  <a:ln>
                    <a:solidFill>
                      <a:schemeClr val="tx1"/>
                    </a:solidFill>
                  </a:ln>
                  <a:solidFill>
                    <a:schemeClr val="accent2">
                      <a:lumMod val="50000"/>
                    </a:schemeClr>
                  </a:solidFill>
                  <a:latin typeface="iCiel Cadena" panose="02000503000000020004" pitchFamily="50" charset="0"/>
                </a:rPr>
                <a:t>Gấu</a:t>
              </a:r>
              <a:r>
                <a:rPr lang="en-US" sz="4000" dirty="0">
                  <a:ln>
                    <a:solidFill>
                      <a:schemeClr val="tx1"/>
                    </a:solidFill>
                  </a:ln>
                  <a:solidFill>
                    <a:schemeClr val="accent2">
                      <a:lumMod val="50000"/>
                    </a:schemeClr>
                  </a:solidFill>
                  <a:latin typeface="iCiel Cadena" panose="02000503000000020004" pitchFamily="50" charset="0"/>
                </a:rPr>
                <a:t> </a:t>
              </a:r>
              <a:r>
                <a:rPr lang="en-US" sz="4000" dirty="0" err="1">
                  <a:ln>
                    <a:solidFill>
                      <a:schemeClr val="tx1"/>
                    </a:solidFill>
                  </a:ln>
                  <a:solidFill>
                    <a:schemeClr val="accent2">
                      <a:lumMod val="50000"/>
                    </a:schemeClr>
                  </a:solidFill>
                  <a:latin typeface="iCiel Cadena" panose="02000503000000020004" pitchFamily="50" charset="0"/>
                </a:rPr>
                <a:t>Xám</a:t>
              </a:r>
              <a:endParaRPr lang="vi-VN" sz="4000" dirty="0">
                <a:ln>
                  <a:solidFill>
                    <a:schemeClr val="tx1"/>
                  </a:solidFill>
                </a:ln>
                <a:solidFill>
                  <a:schemeClr val="accent2">
                    <a:lumMod val="50000"/>
                  </a:schemeClr>
                </a:solidFill>
                <a:latin typeface="iCiel Cadena" panose="02000503000000020004" pitchFamily="50" charset="0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8E059C2-9102-407B-AD35-D0254BFFA4C4}"/>
              </a:ext>
            </a:extLst>
          </p:cNvPr>
          <p:cNvGrpSpPr/>
          <p:nvPr/>
        </p:nvGrpSpPr>
        <p:grpSpPr>
          <a:xfrm>
            <a:off x="4357870" y="1463039"/>
            <a:ext cx="3034146" cy="3782291"/>
            <a:chOff x="4357870" y="1463039"/>
            <a:chExt cx="3034146" cy="3782291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68D7562-9A56-4CE8-961D-465931B2344B}"/>
                </a:ext>
              </a:extLst>
            </p:cNvPr>
            <p:cNvSpPr/>
            <p:nvPr/>
          </p:nvSpPr>
          <p:spPr>
            <a:xfrm>
              <a:off x="4357870" y="1463039"/>
              <a:ext cx="3034146" cy="3782291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16B78EF-316A-44D6-8150-050E1735FBE2}"/>
                </a:ext>
              </a:extLst>
            </p:cNvPr>
            <p:cNvSpPr/>
            <p:nvPr/>
          </p:nvSpPr>
          <p:spPr>
            <a:xfrm>
              <a:off x="4566689" y="1668679"/>
              <a:ext cx="2616507" cy="2502131"/>
            </a:xfrm>
            <a:prstGeom prst="rect">
              <a:avLst/>
            </a:prstGeom>
            <a:blipFill dpi="0"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BFB4EE1-8DC8-42BF-8B44-A64C36507F1B}"/>
                </a:ext>
              </a:extLst>
            </p:cNvPr>
            <p:cNvSpPr txBox="1"/>
            <p:nvPr/>
          </p:nvSpPr>
          <p:spPr>
            <a:xfrm>
              <a:off x="4767201" y="4322618"/>
              <a:ext cx="221548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 err="1">
                  <a:ln>
                    <a:solidFill>
                      <a:schemeClr val="tx1"/>
                    </a:solidFill>
                  </a:ln>
                  <a:latin typeface="iCiel Cadena" panose="02000503000000020004" pitchFamily="50" charset="0"/>
                </a:rPr>
                <a:t>Gấu</a:t>
              </a:r>
              <a:r>
                <a:rPr lang="en-US" sz="4000" dirty="0">
                  <a:ln>
                    <a:solidFill>
                      <a:schemeClr val="tx1"/>
                    </a:solidFill>
                  </a:ln>
                  <a:latin typeface="iCiel Cadena" panose="02000503000000020004" pitchFamily="50" charset="0"/>
                </a:rPr>
                <a:t> </a:t>
              </a:r>
              <a:r>
                <a:rPr lang="en-US" sz="4000" dirty="0" err="1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latin typeface="iCiel Cadena" panose="02000503000000020004" pitchFamily="50" charset="0"/>
                </a:rPr>
                <a:t>Trúc</a:t>
              </a:r>
              <a:endParaRPr lang="vi-VN" sz="40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iCiel Cadena" panose="02000503000000020004" pitchFamily="50" charset="0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3F4430B8-6E0B-4EE2-8981-268F0F6827EC}"/>
              </a:ext>
            </a:extLst>
          </p:cNvPr>
          <p:cNvGrpSpPr/>
          <p:nvPr/>
        </p:nvGrpSpPr>
        <p:grpSpPr>
          <a:xfrm>
            <a:off x="8249363" y="1463039"/>
            <a:ext cx="3034146" cy="3782291"/>
            <a:chOff x="8249363" y="1463039"/>
            <a:chExt cx="3034146" cy="3782291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2876D50-6FE2-459D-8ACC-4BFD3009B324}"/>
                </a:ext>
              </a:extLst>
            </p:cNvPr>
            <p:cNvSpPr/>
            <p:nvPr/>
          </p:nvSpPr>
          <p:spPr>
            <a:xfrm>
              <a:off x="8249363" y="1463039"/>
              <a:ext cx="3034146" cy="3782291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C058D52-64E8-445C-A1CD-0D30DEE4BE48}"/>
                </a:ext>
              </a:extLst>
            </p:cNvPr>
            <p:cNvSpPr txBox="1"/>
            <p:nvPr/>
          </p:nvSpPr>
          <p:spPr>
            <a:xfrm>
              <a:off x="8474108" y="4322618"/>
              <a:ext cx="258465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 err="1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latin typeface="iCiel Cadena" panose="02000503000000020004" pitchFamily="50" charset="0"/>
                </a:rPr>
                <a:t>Gấu</a:t>
              </a:r>
              <a:r>
                <a:rPr lang="en-US" sz="4000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latin typeface="iCiel Cadena" panose="02000503000000020004" pitchFamily="50" charset="0"/>
                </a:rPr>
                <a:t> </a:t>
              </a:r>
              <a:r>
                <a:rPr lang="en-US" sz="4000" dirty="0" err="1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latin typeface="iCiel Cadena" panose="02000503000000020004" pitchFamily="50" charset="0"/>
                </a:rPr>
                <a:t>Trắng</a:t>
              </a:r>
              <a:endParaRPr lang="vi-VN" sz="40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iCiel Cadena" panose="02000503000000020004" pitchFamily="50" charset="0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01D4DC3A-12F6-450A-AB7B-B929F9B0C299}"/>
                </a:ext>
              </a:extLst>
            </p:cNvPr>
            <p:cNvSpPr/>
            <p:nvPr/>
          </p:nvSpPr>
          <p:spPr>
            <a:xfrm>
              <a:off x="8413140" y="1728862"/>
              <a:ext cx="2734886" cy="2502131"/>
            </a:xfrm>
            <a:prstGeom prst="rect">
              <a:avLst/>
            </a:prstGeom>
            <a:blipFill dpi="0"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8354F7EC-39D4-4B3F-B9FB-C48AD3B81117}"/>
              </a:ext>
            </a:extLst>
          </p:cNvPr>
          <p:cNvSpPr/>
          <p:nvPr/>
        </p:nvSpPr>
        <p:spPr>
          <a:xfrm>
            <a:off x="-29103" y="465319"/>
            <a:ext cx="2119764" cy="2740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3625D57-E4EC-4296-968E-CE55A34A1812}"/>
              </a:ext>
            </a:extLst>
          </p:cNvPr>
          <p:cNvSpPr/>
          <p:nvPr/>
        </p:nvSpPr>
        <p:spPr>
          <a:xfrm>
            <a:off x="10392158" y="458077"/>
            <a:ext cx="1828965" cy="2740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72AC21FF-A79B-47CC-BF9B-7F7B634A32D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92987" y="4483617"/>
            <a:ext cx="1690774" cy="2428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823311"/>
      </p:ext>
    </p:extLst>
  </p:cSld>
  <p:clrMapOvr>
    <a:masterClrMapping/>
  </p:clrMapOvr>
  <p:transition spd="slow">
    <p:push dir="u"/>
  </p:transition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10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5" dur="500"/>
                                            <p:tgtEl>
                                              <p:spTgt spid="7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" presetID="2" presetClass="entr" presetSubtype="8" fill="hold" nodeType="withEffect" p14:presetBounceEnd="7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18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19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" presetID="2" presetClass="entr" presetSubtype="4" fill="hold" nodeType="withEffect" p14:presetBounceEnd="7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22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23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4" presetID="63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04167E-6 2.96296E-6 L 1.11823 0.01782 " pathEditMode="relative" rAng="0" ptsTypes="AA">
                                          <p:cBhvr>
                                            <p:cTn id="25" dur="10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5911" y="88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2" fill="hold" nodeType="withEffect" p14:presetBounceEnd="7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28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29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3" grpId="0" animBg="1"/>
          <p:bldP spid="27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10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5" dur="500"/>
                                            <p:tgtEl>
                                              <p:spTgt spid="7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" presetID="2" presetClass="entr" presetSubtype="8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" presetID="2" presetClass="entr" presetSubtype="4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4" presetID="63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04167E-6 2.96296E-6 L 1.11823 0.01782 " pathEditMode="relative" rAng="0" ptsTypes="AA">
                                          <p:cBhvr>
                                            <p:cTn id="25" dur="10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5911" y="88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2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3" grpId="0" animBg="1"/>
          <p:bldP spid="27" grpId="0" animBg="1"/>
        </p:bldLst>
      </p:timing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5E7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roup 55">
            <a:extLst>
              <a:ext uri="{FF2B5EF4-FFF2-40B4-BE49-F238E27FC236}">
                <a16:creationId xmlns:a16="http://schemas.microsoft.com/office/drawing/2014/main" id="{DF8747FD-B245-4C52-A6EB-238C43C4BEF9}"/>
              </a:ext>
            </a:extLst>
          </p:cNvPr>
          <p:cNvGrpSpPr/>
          <p:nvPr/>
        </p:nvGrpSpPr>
        <p:grpSpPr>
          <a:xfrm>
            <a:off x="-6033537" y="960663"/>
            <a:ext cx="720000" cy="720000"/>
            <a:chOff x="4033284" y="886798"/>
            <a:chExt cx="720000" cy="720000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9109E8A-6CCF-4BA0-B479-977305A6C78D}"/>
                </a:ext>
              </a:extLst>
            </p:cNvPr>
            <p:cNvSpPr/>
            <p:nvPr/>
          </p:nvSpPr>
          <p:spPr>
            <a:xfrm>
              <a:off x="4033284" y="886798"/>
              <a:ext cx="720000" cy="72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31" name="Graphic 30" descr="Lightbulb with solid fill">
              <a:extLst>
                <a:ext uri="{FF2B5EF4-FFF2-40B4-BE49-F238E27FC236}">
                  <a16:creationId xmlns:a16="http://schemas.microsoft.com/office/drawing/2014/main" id="{CD73317C-4817-40BB-B0C1-81AE9BB2D2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151423" y="1004937"/>
              <a:ext cx="483720" cy="483720"/>
            </a:xfrm>
            <a:prstGeom prst="rect">
              <a:avLst/>
            </a:prstGeom>
          </p:spPr>
        </p:pic>
      </p:grp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9F421DDC-E646-4A43-BFDA-AE8F4342142D}"/>
              </a:ext>
            </a:extLst>
          </p:cNvPr>
          <p:cNvSpPr/>
          <p:nvPr/>
        </p:nvSpPr>
        <p:spPr>
          <a:xfrm>
            <a:off x="3703" y="-7580113"/>
            <a:ext cx="1010139" cy="17653819"/>
          </a:xfrm>
          <a:custGeom>
            <a:avLst/>
            <a:gdLst>
              <a:gd name="connsiteX0" fmla="*/ 0 w 1010093"/>
              <a:gd name="connsiteY0" fmla="*/ 0 h 17653819"/>
              <a:gd name="connsiteX1" fmla="*/ 1010093 w 1010093"/>
              <a:gd name="connsiteY1" fmla="*/ 0 h 17653819"/>
              <a:gd name="connsiteX2" fmla="*/ 1010093 w 1010093"/>
              <a:gd name="connsiteY2" fmla="*/ 6063774 h 17653819"/>
              <a:gd name="connsiteX3" fmla="*/ 319529 w 1010093"/>
              <a:gd name="connsiteY3" fmla="*/ 6751033 h 17653819"/>
              <a:gd name="connsiteX4" fmla="*/ 1010093 w 1010093"/>
              <a:gd name="connsiteY4" fmla="*/ 7438291 h 17653819"/>
              <a:gd name="connsiteX5" fmla="*/ 1010093 w 1010093"/>
              <a:gd name="connsiteY5" fmla="*/ 17653819 h 17653819"/>
              <a:gd name="connsiteX6" fmla="*/ 0 w 1010093"/>
              <a:gd name="connsiteY6" fmla="*/ 17653819 h 17653819"/>
              <a:gd name="connsiteX0" fmla="*/ 0 w 1010093"/>
              <a:gd name="connsiteY0" fmla="*/ 0 h 17653819"/>
              <a:gd name="connsiteX1" fmla="*/ 1010093 w 1010093"/>
              <a:gd name="connsiteY1" fmla="*/ 0 h 17653819"/>
              <a:gd name="connsiteX2" fmla="*/ 1010093 w 1010093"/>
              <a:gd name="connsiteY2" fmla="*/ 6063774 h 17653819"/>
              <a:gd name="connsiteX3" fmla="*/ 319529 w 1010093"/>
              <a:gd name="connsiteY3" fmla="*/ 6751033 h 17653819"/>
              <a:gd name="connsiteX4" fmla="*/ 1010093 w 1010093"/>
              <a:gd name="connsiteY4" fmla="*/ 7438291 h 17653819"/>
              <a:gd name="connsiteX5" fmla="*/ 1010093 w 1010093"/>
              <a:gd name="connsiteY5" fmla="*/ 17653819 h 17653819"/>
              <a:gd name="connsiteX6" fmla="*/ 0 w 1010093"/>
              <a:gd name="connsiteY6" fmla="*/ 17653819 h 17653819"/>
              <a:gd name="connsiteX7" fmla="*/ 0 w 1010093"/>
              <a:gd name="connsiteY7" fmla="*/ 0 h 17653819"/>
              <a:gd name="connsiteX0" fmla="*/ 0 w 1010126"/>
              <a:gd name="connsiteY0" fmla="*/ 0 h 17653819"/>
              <a:gd name="connsiteX1" fmla="*/ 1010093 w 1010126"/>
              <a:gd name="connsiteY1" fmla="*/ 0 h 17653819"/>
              <a:gd name="connsiteX2" fmla="*/ 1010093 w 1010126"/>
              <a:gd name="connsiteY2" fmla="*/ 6063774 h 17653819"/>
              <a:gd name="connsiteX3" fmla="*/ 319529 w 1010126"/>
              <a:gd name="connsiteY3" fmla="*/ 6751033 h 17653819"/>
              <a:gd name="connsiteX4" fmla="*/ 1010093 w 1010126"/>
              <a:gd name="connsiteY4" fmla="*/ 7438291 h 17653819"/>
              <a:gd name="connsiteX5" fmla="*/ 1010093 w 1010126"/>
              <a:gd name="connsiteY5" fmla="*/ 17653819 h 17653819"/>
              <a:gd name="connsiteX6" fmla="*/ 0 w 1010126"/>
              <a:gd name="connsiteY6" fmla="*/ 17653819 h 17653819"/>
              <a:gd name="connsiteX7" fmla="*/ 0 w 1010126"/>
              <a:gd name="connsiteY7" fmla="*/ 0 h 17653819"/>
              <a:gd name="connsiteX0" fmla="*/ 0 w 1010126"/>
              <a:gd name="connsiteY0" fmla="*/ 0 h 17653819"/>
              <a:gd name="connsiteX1" fmla="*/ 1010093 w 1010126"/>
              <a:gd name="connsiteY1" fmla="*/ 0 h 17653819"/>
              <a:gd name="connsiteX2" fmla="*/ 1010093 w 1010126"/>
              <a:gd name="connsiteY2" fmla="*/ 6063774 h 17653819"/>
              <a:gd name="connsiteX3" fmla="*/ 319529 w 1010126"/>
              <a:gd name="connsiteY3" fmla="*/ 6751033 h 17653819"/>
              <a:gd name="connsiteX4" fmla="*/ 1010093 w 1010126"/>
              <a:gd name="connsiteY4" fmla="*/ 7438291 h 17653819"/>
              <a:gd name="connsiteX5" fmla="*/ 1010093 w 1010126"/>
              <a:gd name="connsiteY5" fmla="*/ 17653819 h 17653819"/>
              <a:gd name="connsiteX6" fmla="*/ 0 w 1010126"/>
              <a:gd name="connsiteY6" fmla="*/ 17653819 h 17653819"/>
              <a:gd name="connsiteX7" fmla="*/ 0 w 1010126"/>
              <a:gd name="connsiteY7" fmla="*/ 0 h 17653819"/>
              <a:gd name="connsiteX0" fmla="*/ 0 w 1010139"/>
              <a:gd name="connsiteY0" fmla="*/ 0 h 17653819"/>
              <a:gd name="connsiteX1" fmla="*/ 1010093 w 1010139"/>
              <a:gd name="connsiteY1" fmla="*/ 0 h 17653819"/>
              <a:gd name="connsiteX2" fmla="*/ 1010093 w 1010139"/>
              <a:gd name="connsiteY2" fmla="*/ 6063774 h 17653819"/>
              <a:gd name="connsiteX3" fmla="*/ 517173 w 1010139"/>
              <a:gd name="connsiteY3" fmla="*/ 6770083 h 17653819"/>
              <a:gd name="connsiteX4" fmla="*/ 1010093 w 1010139"/>
              <a:gd name="connsiteY4" fmla="*/ 7438291 h 17653819"/>
              <a:gd name="connsiteX5" fmla="*/ 1010093 w 1010139"/>
              <a:gd name="connsiteY5" fmla="*/ 17653819 h 17653819"/>
              <a:gd name="connsiteX6" fmla="*/ 0 w 1010139"/>
              <a:gd name="connsiteY6" fmla="*/ 17653819 h 17653819"/>
              <a:gd name="connsiteX7" fmla="*/ 0 w 1010139"/>
              <a:gd name="connsiteY7" fmla="*/ 0 h 17653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10139" h="17653819">
                <a:moveTo>
                  <a:pt x="0" y="0"/>
                </a:moveTo>
                <a:lnTo>
                  <a:pt x="1010093" y="0"/>
                </a:lnTo>
                <a:lnTo>
                  <a:pt x="1010093" y="6063774"/>
                </a:lnTo>
                <a:cubicBezTo>
                  <a:pt x="1015649" y="6385728"/>
                  <a:pt x="518761" y="6410028"/>
                  <a:pt x="517173" y="6770083"/>
                </a:cubicBezTo>
                <a:cubicBezTo>
                  <a:pt x="515585" y="7130138"/>
                  <a:pt x="1001361" y="7147293"/>
                  <a:pt x="1010093" y="7438291"/>
                </a:cubicBezTo>
                <a:lnTo>
                  <a:pt x="1010093" y="17653819"/>
                </a:lnTo>
                <a:lnTo>
                  <a:pt x="0" y="17653819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7E2948A1-2F9F-47C1-B62B-671ED96201D3}"/>
              </a:ext>
            </a:extLst>
          </p:cNvPr>
          <p:cNvGrpSpPr/>
          <p:nvPr/>
        </p:nvGrpSpPr>
        <p:grpSpPr>
          <a:xfrm>
            <a:off x="-6033537" y="3747520"/>
            <a:ext cx="720000" cy="720000"/>
            <a:chOff x="4033284" y="3692705"/>
            <a:chExt cx="720000" cy="720000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B76C654-C775-48AA-9C42-1F793AAB2584}"/>
                </a:ext>
              </a:extLst>
            </p:cNvPr>
            <p:cNvSpPr/>
            <p:nvPr/>
          </p:nvSpPr>
          <p:spPr>
            <a:xfrm>
              <a:off x="4033284" y="3692705"/>
              <a:ext cx="720000" cy="72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25" name="Graphic 24" descr="Books with solid fill">
              <a:extLst>
                <a:ext uri="{FF2B5EF4-FFF2-40B4-BE49-F238E27FC236}">
                  <a16:creationId xmlns:a16="http://schemas.microsoft.com/office/drawing/2014/main" id="{B00B0296-92EA-45A2-A01D-B80D5C07059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151423" y="3820412"/>
              <a:ext cx="483721" cy="483721"/>
            </a:xfrm>
            <a:prstGeom prst="rect">
              <a:avLst/>
            </a:prstGeom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B70CF1D7-7656-4F3E-911D-807FE5CB6068}"/>
              </a:ext>
            </a:extLst>
          </p:cNvPr>
          <p:cNvGrpSpPr/>
          <p:nvPr/>
        </p:nvGrpSpPr>
        <p:grpSpPr>
          <a:xfrm>
            <a:off x="-6033537" y="2305710"/>
            <a:ext cx="720000" cy="720000"/>
            <a:chOff x="4033284" y="2250895"/>
            <a:chExt cx="720000" cy="720000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E773A14E-0AE2-4BA6-9F8E-91C6DBC7A307}"/>
                </a:ext>
              </a:extLst>
            </p:cNvPr>
            <p:cNvSpPr/>
            <p:nvPr/>
          </p:nvSpPr>
          <p:spPr>
            <a:xfrm>
              <a:off x="4033284" y="2250895"/>
              <a:ext cx="720000" cy="72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27" name="Graphic 26" descr="Calligraphy Pen with solid fill">
              <a:extLst>
                <a:ext uri="{FF2B5EF4-FFF2-40B4-BE49-F238E27FC236}">
                  <a16:creationId xmlns:a16="http://schemas.microsoft.com/office/drawing/2014/main" id="{F81AF551-2840-4EEE-B9F8-65418133286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151423" y="2369034"/>
              <a:ext cx="483720" cy="483720"/>
            </a:xfrm>
            <a:prstGeom prst="rect">
              <a:avLst/>
            </a:prstGeom>
          </p:spPr>
        </p:pic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B7C558CB-1787-44CB-82B5-F3C1182FBA3D}"/>
              </a:ext>
            </a:extLst>
          </p:cNvPr>
          <p:cNvGrpSpPr/>
          <p:nvPr/>
        </p:nvGrpSpPr>
        <p:grpSpPr>
          <a:xfrm>
            <a:off x="-6033537" y="5189330"/>
            <a:ext cx="720000" cy="720000"/>
            <a:chOff x="4033284" y="5134515"/>
            <a:chExt cx="720000" cy="720000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3FD3FCC2-8388-459A-92B5-AE5C6C53359A}"/>
                </a:ext>
              </a:extLst>
            </p:cNvPr>
            <p:cNvSpPr/>
            <p:nvPr/>
          </p:nvSpPr>
          <p:spPr>
            <a:xfrm>
              <a:off x="4033284" y="5134515"/>
              <a:ext cx="720000" cy="72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29" name="Graphic 28" descr="Cheers outline">
              <a:extLst>
                <a:ext uri="{FF2B5EF4-FFF2-40B4-BE49-F238E27FC236}">
                  <a16:creationId xmlns:a16="http://schemas.microsoft.com/office/drawing/2014/main" id="{59AEFCEA-E99B-4D45-AF24-E228477443E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120736" y="5221968"/>
              <a:ext cx="545094" cy="545094"/>
            </a:xfrm>
            <a:prstGeom prst="rect">
              <a:avLst/>
            </a:prstGeom>
          </p:spPr>
        </p:pic>
      </p:grpSp>
      <p:pic>
        <p:nvPicPr>
          <p:cNvPr id="48" name="Graphic 47" descr="Books with solid fill">
            <a:hlinkClick r:id="rId10" action="ppaction://hlinksldjump"/>
            <a:extLst>
              <a:ext uri="{FF2B5EF4-FFF2-40B4-BE49-F238E27FC236}">
                <a16:creationId xmlns:a16="http://schemas.microsoft.com/office/drawing/2014/main" id="{A09003BE-DAC1-4475-B35A-52D1E47EC6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6913" y="3757088"/>
            <a:ext cx="483721" cy="483721"/>
          </a:xfrm>
          <a:prstGeom prst="rect">
            <a:avLst/>
          </a:prstGeom>
        </p:spPr>
      </p:pic>
      <p:pic>
        <p:nvPicPr>
          <p:cNvPr id="49" name="Graphic 48" descr="Calligraphy Pen with solid fill">
            <a:hlinkClick r:id="rId11" action="ppaction://hlinksldjump"/>
            <a:extLst>
              <a:ext uri="{FF2B5EF4-FFF2-40B4-BE49-F238E27FC236}">
                <a16:creationId xmlns:a16="http://schemas.microsoft.com/office/drawing/2014/main" id="{ABD2AA10-87C1-4295-8B52-A1AA41DDD96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66913" y="2305710"/>
            <a:ext cx="483720" cy="483720"/>
          </a:xfrm>
          <a:prstGeom prst="rect">
            <a:avLst/>
          </a:prstGeom>
        </p:spPr>
      </p:pic>
      <p:pic>
        <p:nvPicPr>
          <p:cNvPr id="50" name="Graphic 49" descr="Cheers outline">
            <a:hlinkClick r:id="rId12" action="ppaction://hlinksldjump"/>
            <a:extLst>
              <a:ext uri="{FF2B5EF4-FFF2-40B4-BE49-F238E27FC236}">
                <a16:creationId xmlns:a16="http://schemas.microsoft.com/office/drawing/2014/main" id="{170E1578-6A19-47B3-AE8E-844A3D96150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36226" y="5158644"/>
            <a:ext cx="545094" cy="545094"/>
          </a:xfrm>
          <a:prstGeom prst="rect">
            <a:avLst/>
          </a:prstGeom>
        </p:spPr>
      </p:pic>
      <p:pic>
        <p:nvPicPr>
          <p:cNvPr id="51" name="Graphic 50" descr="Lightbulb with solid fill">
            <a:hlinkClick r:id="rId13" action="ppaction://hlinksldjump"/>
            <a:extLst>
              <a:ext uri="{FF2B5EF4-FFF2-40B4-BE49-F238E27FC236}">
                <a16:creationId xmlns:a16="http://schemas.microsoft.com/office/drawing/2014/main" id="{F39081E3-6601-4636-A9A4-F01AFC0254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6913" y="941613"/>
            <a:ext cx="483720" cy="48372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31F12B15-FCD5-4016-8DE9-4C6E4D9605D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8546" y="87613"/>
            <a:ext cx="1603757" cy="854000"/>
          </a:xfrm>
          <a:prstGeom prst="rect">
            <a:avLst/>
          </a:prstGeom>
        </p:spPr>
      </p:pic>
      <p:pic>
        <p:nvPicPr>
          <p:cNvPr id="30" name="Picture 29" descr="A picture containing text&#10;&#10;Description automatically generated">
            <a:extLst>
              <a:ext uri="{FF2B5EF4-FFF2-40B4-BE49-F238E27FC236}">
                <a16:creationId xmlns:a16="http://schemas.microsoft.com/office/drawing/2014/main" id="{313EA152-CF5B-4E94-88BF-3A6484327C63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340" t="32999" r="18149" b="32519"/>
          <a:stretch/>
        </p:blipFill>
        <p:spPr>
          <a:xfrm>
            <a:off x="9623502" y="4772722"/>
            <a:ext cx="2568498" cy="2364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496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6" decel="10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5E7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roup 55">
            <a:extLst>
              <a:ext uri="{FF2B5EF4-FFF2-40B4-BE49-F238E27FC236}">
                <a16:creationId xmlns:a16="http://schemas.microsoft.com/office/drawing/2014/main" id="{DF8747FD-B245-4C52-A6EB-238C43C4BEF9}"/>
              </a:ext>
            </a:extLst>
          </p:cNvPr>
          <p:cNvGrpSpPr/>
          <p:nvPr/>
        </p:nvGrpSpPr>
        <p:grpSpPr>
          <a:xfrm>
            <a:off x="750633" y="905127"/>
            <a:ext cx="720000" cy="720000"/>
            <a:chOff x="4033284" y="886798"/>
            <a:chExt cx="720000" cy="720000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9109E8A-6CCF-4BA0-B479-977305A6C78D}"/>
                </a:ext>
              </a:extLst>
            </p:cNvPr>
            <p:cNvSpPr/>
            <p:nvPr/>
          </p:nvSpPr>
          <p:spPr>
            <a:xfrm>
              <a:off x="4033284" y="886798"/>
              <a:ext cx="720000" cy="72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31" name="Graphic 30" descr="Lightbulb with solid fill">
              <a:extLst>
                <a:ext uri="{FF2B5EF4-FFF2-40B4-BE49-F238E27FC236}">
                  <a16:creationId xmlns:a16="http://schemas.microsoft.com/office/drawing/2014/main" id="{CD73317C-4817-40BB-B0C1-81AE9BB2D2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151423" y="1004937"/>
              <a:ext cx="483720" cy="483720"/>
            </a:xfrm>
            <a:prstGeom prst="rect">
              <a:avLst/>
            </a:prstGeom>
          </p:spPr>
        </p:pic>
      </p:grp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9F421DDC-E646-4A43-BFDA-AE8F4342142D}"/>
              </a:ext>
            </a:extLst>
          </p:cNvPr>
          <p:cNvSpPr/>
          <p:nvPr/>
        </p:nvSpPr>
        <p:spPr>
          <a:xfrm>
            <a:off x="0" y="-5494708"/>
            <a:ext cx="1010139" cy="17653819"/>
          </a:xfrm>
          <a:custGeom>
            <a:avLst/>
            <a:gdLst>
              <a:gd name="connsiteX0" fmla="*/ 0 w 1010093"/>
              <a:gd name="connsiteY0" fmla="*/ 0 h 17653819"/>
              <a:gd name="connsiteX1" fmla="*/ 1010093 w 1010093"/>
              <a:gd name="connsiteY1" fmla="*/ 0 h 17653819"/>
              <a:gd name="connsiteX2" fmla="*/ 1010093 w 1010093"/>
              <a:gd name="connsiteY2" fmla="*/ 6063774 h 17653819"/>
              <a:gd name="connsiteX3" fmla="*/ 319529 w 1010093"/>
              <a:gd name="connsiteY3" fmla="*/ 6751033 h 17653819"/>
              <a:gd name="connsiteX4" fmla="*/ 1010093 w 1010093"/>
              <a:gd name="connsiteY4" fmla="*/ 7438291 h 17653819"/>
              <a:gd name="connsiteX5" fmla="*/ 1010093 w 1010093"/>
              <a:gd name="connsiteY5" fmla="*/ 17653819 h 17653819"/>
              <a:gd name="connsiteX6" fmla="*/ 0 w 1010093"/>
              <a:gd name="connsiteY6" fmla="*/ 17653819 h 17653819"/>
              <a:gd name="connsiteX0" fmla="*/ 0 w 1010093"/>
              <a:gd name="connsiteY0" fmla="*/ 0 h 17653819"/>
              <a:gd name="connsiteX1" fmla="*/ 1010093 w 1010093"/>
              <a:gd name="connsiteY1" fmla="*/ 0 h 17653819"/>
              <a:gd name="connsiteX2" fmla="*/ 1010093 w 1010093"/>
              <a:gd name="connsiteY2" fmla="*/ 6063774 h 17653819"/>
              <a:gd name="connsiteX3" fmla="*/ 319529 w 1010093"/>
              <a:gd name="connsiteY3" fmla="*/ 6751033 h 17653819"/>
              <a:gd name="connsiteX4" fmla="*/ 1010093 w 1010093"/>
              <a:gd name="connsiteY4" fmla="*/ 7438291 h 17653819"/>
              <a:gd name="connsiteX5" fmla="*/ 1010093 w 1010093"/>
              <a:gd name="connsiteY5" fmla="*/ 17653819 h 17653819"/>
              <a:gd name="connsiteX6" fmla="*/ 0 w 1010093"/>
              <a:gd name="connsiteY6" fmla="*/ 17653819 h 17653819"/>
              <a:gd name="connsiteX7" fmla="*/ 0 w 1010093"/>
              <a:gd name="connsiteY7" fmla="*/ 0 h 17653819"/>
              <a:gd name="connsiteX0" fmla="*/ 0 w 1010126"/>
              <a:gd name="connsiteY0" fmla="*/ 0 h 17653819"/>
              <a:gd name="connsiteX1" fmla="*/ 1010093 w 1010126"/>
              <a:gd name="connsiteY1" fmla="*/ 0 h 17653819"/>
              <a:gd name="connsiteX2" fmla="*/ 1010093 w 1010126"/>
              <a:gd name="connsiteY2" fmla="*/ 6063774 h 17653819"/>
              <a:gd name="connsiteX3" fmla="*/ 319529 w 1010126"/>
              <a:gd name="connsiteY3" fmla="*/ 6751033 h 17653819"/>
              <a:gd name="connsiteX4" fmla="*/ 1010093 w 1010126"/>
              <a:gd name="connsiteY4" fmla="*/ 7438291 h 17653819"/>
              <a:gd name="connsiteX5" fmla="*/ 1010093 w 1010126"/>
              <a:gd name="connsiteY5" fmla="*/ 17653819 h 17653819"/>
              <a:gd name="connsiteX6" fmla="*/ 0 w 1010126"/>
              <a:gd name="connsiteY6" fmla="*/ 17653819 h 17653819"/>
              <a:gd name="connsiteX7" fmla="*/ 0 w 1010126"/>
              <a:gd name="connsiteY7" fmla="*/ 0 h 17653819"/>
              <a:gd name="connsiteX0" fmla="*/ 0 w 1010126"/>
              <a:gd name="connsiteY0" fmla="*/ 0 h 17653819"/>
              <a:gd name="connsiteX1" fmla="*/ 1010093 w 1010126"/>
              <a:gd name="connsiteY1" fmla="*/ 0 h 17653819"/>
              <a:gd name="connsiteX2" fmla="*/ 1010093 w 1010126"/>
              <a:gd name="connsiteY2" fmla="*/ 6063774 h 17653819"/>
              <a:gd name="connsiteX3" fmla="*/ 319529 w 1010126"/>
              <a:gd name="connsiteY3" fmla="*/ 6751033 h 17653819"/>
              <a:gd name="connsiteX4" fmla="*/ 1010093 w 1010126"/>
              <a:gd name="connsiteY4" fmla="*/ 7438291 h 17653819"/>
              <a:gd name="connsiteX5" fmla="*/ 1010093 w 1010126"/>
              <a:gd name="connsiteY5" fmla="*/ 17653819 h 17653819"/>
              <a:gd name="connsiteX6" fmla="*/ 0 w 1010126"/>
              <a:gd name="connsiteY6" fmla="*/ 17653819 h 17653819"/>
              <a:gd name="connsiteX7" fmla="*/ 0 w 1010126"/>
              <a:gd name="connsiteY7" fmla="*/ 0 h 17653819"/>
              <a:gd name="connsiteX0" fmla="*/ 0 w 1010139"/>
              <a:gd name="connsiteY0" fmla="*/ 0 h 17653819"/>
              <a:gd name="connsiteX1" fmla="*/ 1010093 w 1010139"/>
              <a:gd name="connsiteY1" fmla="*/ 0 h 17653819"/>
              <a:gd name="connsiteX2" fmla="*/ 1010093 w 1010139"/>
              <a:gd name="connsiteY2" fmla="*/ 6063774 h 17653819"/>
              <a:gd name="connsiteX3" fmla="*/ 517173 w 1010139"/>
              <a:gd name="connsiteY3" fmla="*/ 6770083 h 17653819"/>
              <a:gd name="connsiteX4" fmla="*/ 1010093 w 1010139"/>
              <a:gd name="connsiteY4" fmla="*/ 7438291 h 17653819"/>
              <a:gd name="connsiteX5" fmla="*/ 1010093 w 1010139"/>
              <a:gd name="connsiteY5" fmla="*/ 17653819 h 17653819"/>
              <a:gd name="connsiteX6" fmla="*/ 0 w 1010139"/>
              <a:gd name="connsiteY6" fmla="*/ 17653819 h 17653819"/>
              <a:gd name="connsiteX7" fmla="*/ 0 w 1010139"/>
              <a:gd name="connsiteY7" fmla="*/ 0 h 17653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10139" h="17653819">
                <a:moveTo>
                  <a:pt x="0" y="0"/>
                </a:moveTo>
                <a:lnTo>
                  <a:pt x="1010093" y="0"/>
                </a:lnTo>
                <a:lnTo>
                  <a:pt x="1010093" y="6063774"/>
                </a:lnTo>
                <a:cubicBezTo>
                  <a:pt x="1015649" y="6385728"/>
                  <a:pt x="518761" y="6410028"/>
                  <a:pt x="517173" y="6770083"/>
                </a:cubicBezTo>
                <a:cubicBezTo>
                  <a:pt x="515585" y="7130138"/>
                  <a:pt x="1001361" y="7147293"/>
                  <a:pt x="1010093" y="7438291"/>
                </a:cubicBezTo>
                <a:lnTo>
                  <a:pt x="1010093" y="17653819"/>
                </a:lnTo>
                <a:lnTo>
                  <a:pt x="0" y="17653819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pic>
        <p:nvPicPr>
          <p:cNvPr id="48" name="Graphic 47" descr="Books with solid fill">
            <a:hlinkClick r:id="rId4" action="ppaction://hlinksldjump"/>
            <a:extLst>
              <a:ext uri="{FF2B5EF4-FFF2-40B4-BE49-F238E27FC236}">
                <a16:creationId xmlns:a16="http://schemas.microsoft.com/office/drawing/2014/main" id="{A09003BE-DAC1-4475-B35A-52D1E47EC6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66913" y="3757088"/>
            <a:ext cx="483721" cy="483721"/>
          </a:xfrm>
          <a:prstGeom prst="rect">
            <a:avLst/>
          </a:prstGeom>
        </p:spPr>
      </p:pic>
      <p:pic>
        <p:nvPicPr>
          <p:cNvPr id="49" name="Graphic 48" descr="Calligraphy Pen with solid fill">
            <a:hlinkClick r:id="rId7" action="ppaction://hlinksldjump"/>
            <a:extLst>
              <a:ext uri="{FF2B5EF4-FFF2-40B4-BE49-F238E27FC236}">
                <a16:creationId xmlns:a16="http://schemas.microsoft.com/office/drawing/2014/main" id="{ABD2AA10-87C1-4295-8B52-A1AA41DDD96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66913" y="2305710"/>
            <a:ext cx="483720" cy="483720"/>
          </a:xfrm>
          <a:prstGeom prst="rect">
            <a:avLst/>
          </a:prstGeom>
        </p:spPr>
      </p:pic>
      <p:pic>
        <p:nvPicPr>
          <p:cNvPr id="50" name="Graphic 49" descr="Cheers outline">
            <a:hlinkClick r:id="rId10" action="ppaction://hlinksldjump"/>
            <a:extLst>
              <a:ext uri="{FF2B5EF4-FFF2-40B4-BE49-F238E27FC236}">
                <a16:creationId xmlns:a16="http://schemas.microsoft.com/office/drawing/2014/main" id="{170E1578-6A19-47B3-AE8E-844A3D96150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36226" y="5158644"/>
            <a:ext cx="545094" cy="545094"/>
          </a:xfrm>
          <a:prstGeom prst="rect">
            <a:avLst/>
          </a:prstGeom>
        </p:spPr>
      </p:pic>
      <p:grpSp>
        <p:nvGrpSpPr>
          <p:cNvPr id="61" name="Group 60">
            <a:extLst>
              <a:ext uri="{FF2B5EF4-FFF2-40B4-BE49-F238E27FC236}">
                <a16:creationId xmlns:a16="http://schemas.microsoft.com/office/drawing/2014/main" id="{E193FE5F-D16F-4905-9195-AE097D5CB6ED}"/>
              </a:ext>
            </a:extLst>
          </p:cNvPr>
          <p:cNvGrpSpPr/>
          <p:nvPr/>
        </p:nvGrpSpPr>
        <p:grpSpPr>
          <a:xfrm>
            <a:off x="-6033537" y="3747520"/>
            <a:ext cx="720000" cy="720000"/>
            <a:chOff x="4033284" y="3692705"/>
            <a:chExt cx="720000" cy="720000"/>
          </a:xfrm>
        </p:grpSpPr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371B90B4-D7B7-4156-BEC8-CF450E6EE3A7}"/>
                </a:ext>
              </a:extLst>
            </p:cNvPr>
            <p:cNvSpPr/>
            <p:nvPr/>
          </p:nvSpPr>
          <p:spPr>
            <a:xfrm>
              <a:off x="4033284" y="3692705"/>
              <a:ext cx="720000" cy="72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63" name="Graphic 62" descr="Books with solid fill">
              <a:extLst>
                <a:ext uri="{FF2B5EF4-FFF2-40B4-BE49-F238E27FC236}">
                  <a16:creationId xmlns:a16="http://schemas.microsoft.com/office/drawing/2014/main" id="{C3CA8838-19BE-4330-9050-E3766DDBE82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151423" y="3820412"/>
              <a:ext cx="483721" cy="483721"/>
            </a:xfrm>
            <a:prstGeom prst="rect">
              <a:avLst/>
            </a:prstGeom>
          </p:spPr>
        </p:pic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3C0748BB-2C0A-497A-9706-D22EA7F8DDDE}"/>
              </a:ext>
            </a:extLst>
          </p:cNvPr>
          <p:cNvGrpSpPr/>
          <p:nvPr/>
        </p:nvGrpSpPr>
        <p:grpSpPr>
          <a:xfrm>
            <a:off x="-6033537" y="2400960"/>
            <a:ext cx="720000" cy="720000"/>
            <a:chOff x="4033284" y="2250895"/>
            <a:chExt cx="720000" cy="720000"/>
          </a:xfrm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4CA86B63-96EE-4ED8-88B4-A61B8C309B4D}"/>
                </a:ext>
              </a:extLst>
            </p:cNvPr>
            <p:cNvSpPr/>
            <p:nvPr/>
          </p:nvSpPr>
          <p:spPr>
            <a:xfrm>
              <a:off x="4033284" y="2250895"/>
              <a:ext cx="720000" cy="72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66" name="Graphic 65" descr="Calligraphy Pen with solid fill">
              <a:extLst>
                <a:ext uri="{FF2B5EF4-FFF2-40B4-BE49-F238E27FC236}">
                  <a16:creationId xmlns:a16="http://schemas.microsoft.com/office/drawing/2014/main" id="{22F8C8AD-FBC8-42AD-838C-D8DDC3FC0D1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151423" y="2369034"/>
              <a:ext cx="483720" cy="483720"/>
            </a:xfrm>
            <a:prstGeom prst="rect">
              <a:avLst/>
            </a:prstGeom>
          </p:spPr>
        </p:pic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1E08FAEA-81B3-4CCF-97D2-EE0430A78EF4}"/>
              </a:ext>
            </a:extLst>
          </p:cNvPr>
          <p:cNvGrpSpPr/>
          <p:nvPr/>
        </p:nvGrpSpPr>
        <p:grpSpPr>
          <a:xfrm>
            <a:off x="-6033537" y="5189330"/>
            <a:ext cx="720000" cy="720000"/>
            <a:chOff x="4033284" y="5134515"/>
            <a:chExt cx="720000" cy="720000"/>
          </a:xfrm>
        </p:grpSpPr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497FE59B-7E26-4CE1-8087-1287F0E1BD36}"/>
                </a:ext>
              </a:extLst>
            </p:cNvPr>
            <p:cNvSpPr/>
            <p:nvPr/>
          </p:nvSpPr>
          <p:spPr>
            <a:xfrm>
              <a:off x="4033284" y="5134515"/>
              <a:ext cx="720000" cy="72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69" name="Graphic 68" descr="Cheers outline">
              <a:extLst>
                <a:ext uri="{FF2B5EF4-FFF2-40B4-BE49-F238E27FC236}">
                  <a16:creationId xmlns:a16="http://schemas.microsoft.com/office/drawing/2014/main" id="{8B9DA1B4-F5E4-4E6D-BE2E-9C556E0DE4D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4120736" y="5221968"/>
              <a:ext cx="545094" cy="545094"/>
            </a:xfrm>
            <a:prstGeom prst="rect">
              <a:avLst/>
            </a:prstGeom>
          </p:spPr>
        </p:pic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8009DDAE-2295-4F49-85E9-33F8BC29A33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8546" y="87613"/>
            <a:ext cx="1603757" cy="854000"/>
          </a:xfrm>
          <a:prstGeom prst="rect">
            <a:avLst/>
          </a:prstGeom>
        </p:spPr>
      </p:pic>
      <p:pic>
        <p:nvPicPr>
          <p:cNvPr id="23" name="Picture 22" descr="A picture containing text&#10;&#10;Description automatically generated">
            <a:extLst>
              <a:ext uri="{FF2B5EF4-FFF2-40B4-BE49-F238E27FC236}">
                <a16:creationId xmlns:a16="http://schemas.microsoft.com/office/drawing/2014/main" id="{E1D51CF3-F41C-43D0-AAB4-A451B11FCAD5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340" t="32999" r="18149" b="32519"/>
          <a:stretch/>
        </p:blipFill>
        <p:spPr>
          <a:xfrm>
            <a:off x="9623502" y="4772722"/>
            <a:ext cx="2568498" cy="2364678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2E4C4547-8732-458B-B48D-D5C4F910B80C}"/>
              </a:ext>
            </a:extLst>
          </p:cNvPr>
          <p:cNvSpPr txBox="1"/>
          <p:nvPr/>
        </p:nvSpPr>
        <p:spPr>
          <a:xfrm>
            <a:off x="3334871" y="757294"/>
            <a:ext cx="552225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 err="1">
                <a:ln w="12700">
                  <a:solidFill>
                    <a:schemeClr val="tx1"/>
                  </a:solidFill>
                </a:ln>
                <a:solidFill>
                  <a:srgbClr val="EFEEDE"/>
                </a:solidFill>
                <a:latin typeface="iCiel Cadena" panose="02000503000000020004" pitchFamily="50" charset="0"/>
              </a:rPr>
              <a:t>Nội</a:t>
            </a:r>
            <a:r>
              <a:rPr lang="en-US" sz="6000" b="1" dirty="0">
                <a:ln w="12700">
                  <a:solidFill>
                    <a:schemeClr val="tx1"/>
                  </a:solidFill>
                </a:ln>
                <a:solidFill>
                  <a:srgbClr val="EFEEDE"/>
                </a:solidFill>
                <a:latin typeface="iCiel Cadena" panose="02000503000000020004" pitchFamily="50" charset="0"/>
              </a:rPr>
              <a:t> dung 1</a:t>
            </a:r>
            <a:endParaRPr lang="vi-VN" sz="6000" b="1" dirty="0">
              <a:ln w="12700">
                <a:solidFill>
                  <a:schemeClr val="tx1"/>
                </a:solidFill>
              </a:ln>
              <a:solidFill>
                <a:srgbClr val="EFEEDE"/>
              </a:solidFill>
              <a:latin typeface="iCiel Cadena" panose="0200050300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26849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A9D7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1D46A6C1-1D2C-47C5-8C59-98C1775D1CE2}"/>
              </a:ext>
            </a:extLst>
          </p:cNvPr>
          <p:cNvGrpSpPr/>
          <p:nvPr/>
        </p:nvGrpSpPr>
        <p:grpSpPr>
          <a:xfrm>
            <a:off x="-6033537" y="941613"/>
            <a:ext cx="720000" cy="720000"/>
            <a:chOff x="4033284" y="886798"/>
            <a:chExt cx="720000" cy="720000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283E7647-85C7-4CCC-A7F2-A4105FD22107}"/>
                </a:ext>
              </a:extLst>
            </p:cNvPr>
            <p:cNvSpPr/>
            <p:nvPr/>
          </p:nvSpPr>
          <p:spPr>
            <a:xfrm>
              <a:off x="4033284" y="886798"/>
              <a:ext cx="720000" cy="72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21" name="Graphic 20" descr="Lightbulb with solid fill">
              <a:extLst>
                <a:ext uri="{FF2B5EF4-FFF2-40B4-BE49-F238E27FC236}">
                  <a16:creationId xmlns:a16="http://schemas.microsoft.com/office/drawing/2014/main" id="{E3264A64-E759-4756-8247-470EB20529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151423" y="1004937"/>
              <a:ext cx="483720" cy="483720"/>
            </a:xfrm>
            <a:prstGeom prst="rect">
              <a:avLst/>
            </a:prstGeom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D575512-78F4-41EC-B844-1727718947D9}"/>
              </a:ext>
            </a:extLst>
          </p:cNvPr>
          <p:cNvGrpSpPr/>
          <p:nvPr/>
        </p:nvGrpSpPr>
        <p:grpSpPr>
          <a:xfrm>
            <a:off x="-6033537" y="3842770"/>
            <a:ext cx="720000" cy="720000"/>
            <a:chOff x="4033284" y="3692705"/>
            <a:chExt cx="720000" cy="720000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0CC460E1-1E7C-4713-B9ED-521AF2C514C5}"/>
                </a:ext>
              </a:extLst>
            </p:cNvPr>
            <p:cNvSpPr/>
            <p:nvPr/>
          </p:nvSpPr>
          <p:spPr>
            <a:xfrm>
              <a:off x="4033284" y="3692705"/>
              <a:ext cx="720000" cy="72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39" name="Graphic 38" descr="Books with solid fill">
              <a:extLst>
                <a:ext uri="{FF2B5EF4-FFF2-40B4-BE49-F238E27FC236}">
                  <a16:creationId xmlns:a16="http://schemas.microsoft.com/office/drawing/2014/main" id="{214C9BC9-A44D-40A9-AFD1-575DC2D70A1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151423" y="3820412"/>
              <a:ext cx="483721" cy="483721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E0A5DF21-DF31-4192-A08E-C66D4B205A3F}"/>
              </a:ext>
            </a:extLst>
          </p:cNvPr>
          <p:cNvGrpSpPr/>
          <p:nvPr/>
        </p:nvGrpSpPr>
        <p:grpSpPr>
          <a:xfrm>
            <a:off x="-6033537" y="5189330"/>
            <a:ext cx="720000" cy="720000"/>
            <a:chOff x="4033284" y="5134515"/>
            <a:chExt cx="720000" cy="720000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74450F17-7B00-4FDE-ADC4-2C9A8E719B0C}"/>
                </a:ext>
              </a:extLst>
            </p:cNvPr>
            <p:cNvSpPr/>
            <p:nvPr/>
          </p:nvSpPr>
          <p:spPr>
            <a:xfrm>
              <a:off x="4033284" y="5134515"/>
              <a:ext cx="720000" cy="72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45" name="Graphic 44" descr="Cheers outline">
              <a:extLst>
                <a:ext uri="{FF2B5EF4-FFF2-40B4-BE49-F238E27FC236}">
                  <a16:creationId xmlns:a16="http://schemas.microsoft.com/office/drawing/2014/main" id="{826FF54B-8A85-44BD-B24B-2A98B5BB4C8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120736" y="5221968"/>
              <a:ext cx="545094" cy="545094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82E6F46-F775-4439-8C29-A82083DF37E4}"/>
              </a:ext>
            </a:extLst>
          </p:cNvPr>
          <p:cNvGrpSpPr/>
          <p:nvPr/>
        </p:nvGrpSpPr>
        <p:grpSpPr>
          <a:xfrm>
            <a:off x="750633" y="2281560"/>
            <a:ext cx="720000" cy="720000"/>
            <a:chOff x="4033284" y="2250895"/>
            <a:chExt cx="720000" cy="720000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D047A5C1-059C-4062-94DE-EA698486DB79}"/>
                </a:ext>
              </a:extLst>
            </p:cNvPr>
            <p:cNvSpPr/>
            <p:nvPr/>
          </p:nvSpPr>
          <p:spPr>
            <a:xfrm>
              <a:off x="4033284" y="2250895"/>
              <a:ext cx="720000" cy="72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36" name="Graphic 35" descr="Calligraphy Pen with solid fill">
              <a:extLst>
                <a:ext uri="{FF2B5EF4-FFF2-40B4-BE49-F238E27FC236}">
                  <a16:creationId xmlns:a16="http://schemas.microsoft.com/office/drawing/2014/main" id="{77F7555F-1507-44DF-93D9-73FD4E1A493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151423" y="2369034"/>
              <a:ext cx="483720" cy="483720"/>
            </a:xfrm>
            <a:prstGeom prst="rect">
              <a:avLst/>
            </a:prstGeom>
          </p:spPr>
        </p:pic>
      </p:grp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F3BDA8F0-091C-4605-9B46-5C704C26701A}"/>
              </a:ext>
            </a:extLst>
          </p:cNvPr>
          <p:cNvSpPr/>
          <p:nvPr/>
        </p:nvSpPr>
        <p:spPr>
          <a:xfrm>
            <a:off x="0" y="-4129791"/>
            <a:ext cx="1010139" cy="17653819"/>
          </a:xfrm>
          <a:custGeom>
            <a:avLst/>
            <a:gdLst>
              <a:gd name="connsiteX0" fmla="*/ 0 w 1010093"/>
              <a:gd name="connsiteY0" fmla="*/ 0 h 17653819"/>
              <a:gd name="connsiteX1" fmla="*/ 1010093 w 1010093"/>
              <a:gd name="connsiteY1" fmla="*/ 0 h 17653819"/>
              <a:gd name="connsiteX2" fmla="*/ 1010093 w 1010093"/>
              <a:gd name="connsiteY2" fmla="*/ 6063774 h 17653819"/>
              <a:gd name="connsiteX3" fmla="*/ 319529 w 1010093"/>
              <a:gd name="connsiteY3" fmla="*/ 6751033 h 17653819"/>
              <a:gd name="connsiteX4" fmla="*/ 1010093 w 1010093"/>
              <a:gd name="connsiteY4" fmla="*/ 7438291 h 17653819"/>
              <a:gd name="connsiteX5" fmla="*/ 1010093 w 1010093"/>
              <a:gd name="connsiteY5" fmla="*/ 17653819 h 17653819"/>
              <a:gd name="connsiteX6" fmla="*/ 0 w 1010093"/>
              <a:gd name="connsiteY6" fmla="*/ 17653819 h 17653819"/>
              <a:gd name="connsiteX0" fmla="*/ 0 w 1010093"/>
              <a:gd name="connsiteY0" fmla="*/ 0 h 17653819"/>
              <a:gd name="connsiteX1" fmla="*/ 1010093 w 1010093"/>
              <a:gd name="connsiteY1" fmla="*/ 0 h 17653819"/>
              <a:gd name="connsiteX2" fmla="*/ 1010093 w 1010093"/>
              <a:gd name="connsiteY2" fmla="*/ 6063774 h 17653819"/>
              <a:gd name="connsiteX3" fmla="*/ 319529 w 1010093"/>
              <a:gd name="connsiteY3" fmla="*/ 6751033 h 17653819"/>
              <a:gd name="connsiteX4" fmla="*/ 1010093 w 1010093"/>
              <a:gd name="connsiteY4" fmla="*/ 7438291 h 17653819"/>
              <a:gd name="connsiteX5" fmla="*/ 1010093 w 1010093"/>
              <a:gd name="connsiteY5" fmla="*/ 17653819 h 17653819"/>
              <a:gd name="connsiteX6" fmla="*/ 0 w 1010093"/>
              <a:gd name="connsiteY6" fmla="*/ 17653819 h 17653819"/>
              <a:gd name="connsiteX7" fmla="*/ 0 w 1010093"/>
              <a:gd name="connsiteY7" fmla="*/ 0 h 17653819"/>
              <a:gd name="connsiteX0" fmla="*/ 0 w 1010126"/>
              <a:gd name="connsiteY0" fmla="*/ 0 h 17653819"/>
              <a:gd name="connsiteX1" fmla="*/ 1010093 w 1010126"/>
              <a:gd name="connsiteY1" fmla="*/ 0 h 17653819"/>
              <a:gd name="connsiteX2" fmla="*/ 1010093 w 1010126"/>
              <a:gd name="connsiteY2" fmla="*/ 6063774 h 17653819"/>
              <a:gd name="connsiteX3" fmla="*/ 319529 w 1010126"/>
              <a:gd name="connsiteY3" fmla="*/ 6751033 h 17653819"/>
              <a:gd name="connsiteX4" fmla="*/ 1010093 w 1010126"/>
              <a:gd name="connsiteY4" fmla="*/ 7438291 h 17653819"/>
              <a:gd name="connsiteX5" fmla="*/ 1010093 w 1010126"/>
              <a:gd name="connsiteY5" fmla="*/ 17653819 h 17653819"/>
              <a:gd name="connsiteX6" fmla="*/ 0 w 1010126"/>
              <a:gd name="connsiteY6" fmla="*/ 17653819 h 17653819"/>
              <a:gd name="connsiteX7" fmla="*/ 0 w 1010126"/>
              <a:gd name="connsiteY7" fmla="*/ 0 h 17653819"/>
              <a:gd name="connsiteX0" fmla="*/ 0 w 1010126"/>
              <a:gd name="connsiteY0" fmla="*/ 0 h 17653819"/>
              <a:gd name="connsiteX1" fmla="*/ 1010093 w 1010126"/>
              <a:gd name="connsiteY1" fmla="*/ 0 h 17653819"/>
              <a:gd name="connsiteX2" fmla="*/ 1010093 w 1010126"/>
              <a:gd name="connsiteY2" fmla="*/ 6063774 h 17653819"/>
              <a:gd name="connsiteX3" fmla="*/ 319529 w 1010126"/>
              <a:gd name="connsiteY3" fmla="*/ 6751033 h 17653819"/>
              <a:gd name="connsiteX4" fmla="*/ 1010093 w 1010126"/>
              <a:gd name="connsiteY4" fmla="*/ 7438291 h 17653819"/>
              <a:gd name="connsiteX5" fmla="*/ 1010093 w 1010126"/>
              <a:gd name="connsiteY5" fmla="*/ 17653819 h 17653819"/>
              <a:gd name="connsiteX6" fmla="*/ 0 w 1010126"/>
              <a:gd name="connsiteY6" fmla="*/ 17653819 h 17653819"/>
              <a:gd name="connsiteX7" fmla="*/ 0 w 1010126"/>
              <a:gd name="connsiteY7" fmla="*/ 0 h 17653819"/>
              <a:gd name="connsiteX0" fmla="*/ 0 w 1010139"/>
              <a:gd name="connsiteY0" fmla="*/ 0 h 17653819"/>
              <a:gd name="connsiteX1" fmla="*/ 1010093 w 1010139"/>
              <a:gd name="connsiteY1" fmla="*/ 0 h 17653819"/>
              <a:gd name="connsiteX2" fmla="*/ 1010093 w 1010139"/>
              <a:gd name="connsiteY2" fmla="*/ 6063774 h 17653819"/>
              <a:gd name="connsiteX3" fmla="*/ 517173 w 1010139"/>
              <a:gd name="connsiteY3" fmla="*/ 6770083 h 17653819"/>
              <a:gd name="connsiteX4" fmla="*/ 1010093 w 1010139"/>
              <a:gd name="connsiteY4" fmla="*/ 7438291 h 17653819"/>
              <a:gd name="connsiteX5" fmla="*/ 1010093 w 1010139"/>
              <a:gd name="connsiteY5" fmla="*/ 17653819 h 17653819"/>
              <a:gd name="connsiteX6" fmla="*/ 0 w 1010139"/>
              <a:gd name="connsiteY6" fmla="*/ 17653819 h 17653819"/>
              <a:gd name="connsiteX7" fmla="*/ 0 w 1010139"/>
              <a:gd name="connsiteY7" fmla="*/ 0 h 17653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10139" h="17653819">
                <a:moveTo>
                  <a:pt x="0" y="0"/>
                </a:moveTo>
                <a:lnTo>
                  <a:pt x="1010093" y="0"/>
                </a:lnTo>
                <a:lnTo>
                  <a:pt x="1010093" y="6063774"/>
                </a:lnTo>
                <a:cubicBezTo>
                  <a:pt x="1015649" y="6385728"/>
                  <a:pt x="518761" y="6410028"/>
                  <a:pt x="517173" y="6770083"/>
                </a:cubicBezTo>
                <a:cubicBezTo>
                  <a:pt x="515585" y="7130138"/>
                  <a:pt x="1001361" y="7147293"/>
                  <a:pt x="1010093" y="7438291"/>
                </a:cubicBezTo>
                <a:lnTo>
                  <a:pt x="1010093" y="17653819"/>
                </a:lnTo>
                <a:lnTo>
                  <a:pt x="0" y="17653819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pic>
        <p:nvPicPr>
          <p:cNvPr id="22" name="Graphic 21" descr="Books with solid fill">
            <a:hlinkClick r:id="rId10" action="ppaction://hlinksldjump"/>
            <a:extLst>
              <a:ext uri="{FF2B5EF4-FFF2-40B4-BE49-F238E27FC236}">
                <a16:creationId xmlns:a16="http://schemas.microsoft.com/office/drawing/2014/main" id="{B663C7CA-11B3-4232-8938-0FF6BBF231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6913" y="3757088"/>
            <a:ext cx="483721" cy="483721"/>
          </a:xfrm>
          <a:prstGeom prst="rect">
            <a:avLst/>
          </a:prstGeom>
        </p:spPr>
      </p:pic>
      <p:pic>
        <p:nvPicPr>
          <p:cNvPr id="24" name="Graphic 23" descr="Cheers outline">
            <a:hlinkClick r:id="rId11" action="ppaction://hlinksldjump"/>
            <a:extLst>
              <a:ext uri="{FF2B5EF4-FFF2-40B4-BE49-F238E27FC236}">
                <a16:creationId xmlns:a16="http://schemas.microsoft.com/office/drawing/2014/main" id="{02B92946-B457-4013-95C3-3AC1E0DA601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6226" y="5158644"/>
            <a:ext cx="545094" cy="545094"/>
          </a:xfrm>
          <a:prstGeom prst="rect">
            <a:avLst/>
          </a:prstGeom>
        </p:spPr>
      </p:pic>
      <p:pic>
        <p:nvPicPr>
          <p:cNvPr id="25" name="Graphic 24" descr="Lightbulb with solid fill">
            <a:hlinkClick r:id="rId12" action="ppaction://hlinksldjump"/>
            <a:extLst>
              <a:ext uri="{FF2B5EF4-FFF2-40B4-BE49-F238E27FC236}">
                <a16:creationId xmlns:a16="http://schemas.microsoft.com/office/drawing/2014/main" id="{7C312BA4-820F-4A5D-BC21-FE6912FFA2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6913" y="941613"/>
            <a:ext cx="483720" cy="48372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2871ED6E-0118-4075-8E78-E23331D4148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8546" y="87613"/>
            <a:ext cx="1603757" cy="854000"/>
          </a:xfrm>
          <a:prstGeom prst="rect">
            <a:avLst/>
          </a:prstGeom>
        </p:spPr>
      </p:pic>
      <p:pic>
        <p:nvPicPr>
          <p:cNvPr id="38" name="Picture 37" descr="A picture containing text&#10;&#10;Description automatically generated">
            <a:extLst>
              <a:ext uri="{FF2B5EF4-FFF2-40B4-BE49-F238E27FC236}">
                <a16:creationId xmlns:a16="http://schemas.microsoft.com/office/drawing/2014/main" id="{B7531BB8-7978-45A8-97D5-7569F54EF9BE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340" t="32999" r="18149" b="32519"/>
          <a:stretch/>
        </p:blipFill>
        <p:spPr>
          <a:xfrm>
            <a:off x="9623502" y="4772722"/>
            <a:ext cx="2568498" cy="2364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870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510</TotalTime>
  <Words>68</Words>
  <Application>Microsoft Office PowerPoint</Application>
  <PresentationFormat>Widescreen</PresentationFormat>
  <Paragraphs>33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Arial</vt:lpstr>
      <vt:lpstr>Calibri</vt:lpstr>
      <vt:lpstr>Calibri Light</vt:lpstr>
      <vt:lpstr>iCiel Cadena</vt:lpstr>
      <vt:lpstr>Times New Roman</vt:lpstr>
      <vt:lpstr>UTM Ong Do Gia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Công</dc:creator>
  <cp:lastModifiedBy>Vu Thanh Trung</cp:lastModifiedBy>
  <cp:revision>41</cp:revision>
  <dcterms:created xsi:type="dcterms:W3CDTF">2021-07-02T01:31:50Z</dcterms:created>
  <dcterms:modified xsi:type="dcterms:W3CDTF">2021-07-08T05:00:39Z</dcterms:modified>
</cp:coreProperties>
</file>